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09"/>
  </p:normalViewPr>
  <p:slideViewPr>
    <p:cSldViewPr snapToGrid="0" snapToObjects="1">
      <p:cViewPr varScale="1">
        <p:scale>
          <a:sx n="65" d="100"/>
          <a:sy n="65" d="100"/>
        </p:scale>
        <p:origin x="1688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579203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hyperlink" Target="mailto:coasttocoastcasting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"/>
          <p:cNvSpPr/>
          <p:nvPr/>
        </p:nvSpPr>
        <p:spPr>
          <a:xfrm>
            <a:off x="0" y="0"/>
            <a:ext cx="13207870" cy="9973734"/>
          </a:xfrm>
          <a:prstGeom prst="rect">
            <a:avLst/>
          </a:prstGeom>
          <a:solidFill>
            <a:srgbClr val="00FDFF">
              <a:alpha val="15288"/>
            </a:srgbClr>
          </a:solidFill>
          <a:ln w="12700">
            <a:miter lim="400000"/>
          </a:ln>
          <a:effectLst>
            <a:reflection stA="50000" endPos="40000" dir="5400000" sy="-100000" algn="bl" rotWithShape="0"/>
          </a:effectLst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20" name="BIGGEST"/>
          <p:cNvSpPr txBox="1">
            <a:spLocks noGrp="1"/>
          </p:cNvSpPr>
          <p:nvPr>
            <p:ph type="ctrTitle"/>
          </p:nvPr>
        </p:nvSpPr>
        <p:spPr>
          <a:xfrm>
            <a:off x="1329200" y="-986367"/>
            <a:ext cx="10464801" cy="3302001"/>
          </a:xfrm>
          <a:prstGeom prst="rect">
            <a:avLst/>
          </a:prstGeom>
        </p:spPr>
        <p:txBody>
          <a:bodyPr/>
          <a:lstStyle>
            <a:lvl1pPr>
              <a:defRPr sz="14000">
                <a:solidFill>
                  <a:schemeClr val="accent6">
                    <a:hueOff val="-146070"/>
                    <a:satOff val="-10048"/>
                    <a:lumOff val="-30626"/>
                  </a:schemeClr>
                </a:solidFill>
                <a:latin typeface="A Love of Thunder"/>
                <a:ea typeface="A Love of Thunder"/>
                <a:cs typeface="A Love of Thunder"/>
                <a:sym typeface="A Love of Thunder"/>
              </a:defRPr>
            </a:lvl1pPr>
          </a:lstStyle>
          <a:p>
            <a:r>
              <a:rPr lang="en-US" dirty="0"/>
              <a:t>BIGGEST</a:t>
            </a:r>
            <a:endParaRPr dirty="0"/>
          </a:p>
        </p:txBody>
      </p:sp>
      <p:sp>
        <p:nvSpPr>
          <p:cNvPr id="121" name="Do you have a HUGE blended family?…"/>
          <p:cNvSpPr txBox="1"/>
          <p:nvPr/>
        </p:nvSpPr>
        <p:spPr>
          <a:xfrm>
            <a:off x="2593435" y="3631796"/>
            <a:ext cx="7817930" cy="434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0"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dirty="0"/>
              <a:t>Do you have a HUGE blended family? </a:t>
            </a:r>
          </a:p>
          <a:p>
            <a:pPr>
              <a:defRPr b="0"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dirty="0"/>
              <a:t>Are you the SUPER-SIZED Brady Bunch?</a:t>
            </a:r>
          </a:p>
          <a:p>
            <a:pPr>
              <a:defRPr b="0"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dirty="0"/>
              <a:t>Did you and your spouse both bring a TON </a:t>
            </a:r>
          </a:p>
          <a:p>
            <a:pPr>
              <a:defRPr b="0"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dirty="0"/>
              <a:t>of kids into a new marriage? </a:t>
            </a:r>
          </a:p>
          <a:p>
            <a:pPr>
              <a:defRPr b="0">
                <a:latin typeface="Avenir Book"/>
                <a:ea typeface="Avenir Book"/>
                <a:cs typeface="Avenir Book"/>
                <a:sym typeface="Avenir Book"/>
              </a:defRPr>
            </a:pPr>
            <a:endParaRPr dirty="0"/>
          </a:p>
          <a:p>
            <a:pPr>
              <a:defRPr sz="2700" b="0">
                <a:latin typeface="Avenir Heavy"/>
                <a:ea typeface="Avenir Heavy"/>
                <a:cs typeface="Avenir Heavy"/>
                <a:sym typeface="Avenir Heavy"/>
              </a:defRPr>
            </a:pPr>
            <a:r>
              <a:rPr dirty="0"/>
              <a:t>WE WANT TO HEAR FROM YOU! </a:t>
            </a:r>
          </a:p>
          <a:p>
            <a:pPr>
              <a:defRPr b="0">
                <a:latin typeface="Avenir Heavy"/>
                <a:ea typeface="Avenir Heavy"/>
                <a:cs typeface="Avenir Heavy"/>
                <a:sym typeface="Avenir Heavy"/>
              </a:defRPr>
            </a:pPr>
            <a:endParaRPr dirty="0"/>
          </a:p>
          <a:p>
            <a:pPr>
              <a:defRPr b="0">
                <a:latin typeface="Avenir Book"/>
                <a:ea typeface="Avenir Book"/>
                <a:cs typeface="Avenir Book"/>
                <a:sym typeface="Avenir Book"/>
              </a:defRPr>
            </a:pPr>
            <a:r>
              <a:rPr dirty="0"/>
              <a:t>Please send a quick bio about your unique family to: </a:t>
            </a:r>
          </a:p>
          <a:p>
            <a:pPr>
              <a:defRPr b="0" spc="168">
                <a:latin typeface="Avenir Heavy"/>
                <a:ea typeface="Avenir Heavy"/>
                <a:cs typeface="Avenir Heavy"/>
                <a:sym typeface="Avenir Heavy"/>
              </a:defRPr>
            </a:pPr>
            <a:r>
              <a:rPr u="sng" dirty="0">
                <a:hlinkClick r:id="rId2"/>
              </a:rPr>
              <a:t>coasttocoastcasting@gmail.com</a:t>
            </a:r>
          </a:p>
        </p:txBody>
      </p:sp>
      <p:pic>
        <p:nvPicPr>
          <p:cNvPr id="122" name="family-of-people-vector-clipart.png" descr="family-of-people-vector-clipart.png"/>
          <p:cNvPicPr>
            <a:picLocks noChangeAspect="1"/>
          </p:cNvPicPr>
          <p:nvPr/>
        </p:nvPicPr>
        <p:blipFill>
          <a:blip r:embed="rId3">
            <a:extLst/>
          </a:blip>
          <a:srcRect l="3097" t="6791" r="5516" b="9609"/>
          <a:stretch>
            <a:fillRect/>
          </a:stretch>
        </p:blipFill>
        <p:spPr>
          <a:xfrm>
            <a:off x="5279003" y="7890060"/>
            <a:ext cx="2446794" cy="171979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3" h="21565" extrusionOk="0">
                <a:moveTo>
                  <a:pt x="7594" y="10"/>
                </a:moveTo>
                <a:cubicBezTo>
                  <a:pt x="7467" y="-7"/>
                  <a:pt x="7354" y="-4"/>
                  <a:pt x="7324" y="29"/>
                </a:cubicBezTo>
                <a:cubicBezTo>
                  <a:pt x="7271" y="89"/>
                  <a:pt x="7042" y="192"/>
                  <a:pt x="6995" y="179"/>
                </a:cubicBezTo>
                <a:cubicBezTo>
                  <a:pt x="6973" y="173"/>
                  <a:pt x="6956" y="190"/>
                  <a:pt x="6956" y="214"/>
                </a:cubicBezTo>
                <a:cubicBezTo>
                  <a:pt x="6956" y="237"/>
                  <a:pt x="6883" y="316"/>
                  <a:pt x="6795" y="393"/>
                </a:cubicBezTo>
                <a:cubicBezTo>
                  <a:pt x="6692" y="483"/>
                  <a:pt x="6621" y="589"/>
                  <a:pt x="6592" y="686"/>
                </a:cubicBezTo>
                <a:cubicBezTo>
                  <a:pt x="6568" y="769"/>
                  <a:pt x="6529" y="847"/>
                  <a:pt x="6504" y="861"/>
                </a:cubicBezTo>
                <a:cubicBezTo>
                  <a:pt x="6465" y="882"/>
                  <a:pt x="6382" y="1237"/>
                  <a:pt x="6336" y="1572"/>
                </a:cubicBezTo>
                <a:cubicBezTo>
                  <a:pt x="6309" y="1772"/>
                  <a:pt x="6436" y="2317"/>
                  <a:pt x="6571" y="2582"/>
                </a:cubicBezTo>
                <a:cubicBezTo>
                  <a:pt x="6612" y="2662"/>
                  <a:pt x="6634" y="2725"/>
                  <a:pt x="6620" y="2727"/>
                </a:cubicBezTo>
                <a:cubicBezTo>
                  <a:pt x="6606" y="2728"/>
                  <a:pt x="6625" y="2749"/>
                  <a:pt x="6666" y="2772"/>
                </a:cubicBezTo>
                <a:cubicBezTo>
                  <a:pt x="6706" y="2794"/>
                  <a:pt x="6731" y="2834"/>
                  <a:pt x="6722" y="2856"/>
                </a:cubicBezTo>
                <a:cubicBezTo>
                  <a:pt x="6712" y="2878"/>
                  <a:pt x="6750" y="2919"/>
                  <a:pt x="6806" y="2951"/>
                </a:cubicBezTo>
                <a:cubicBezTo>
                  <a:pt x="6862" y="2982"/>
                  <a:pt x="6929" y="3037"/>
                  <a:pt x="6956" y="3070"/>
                </a:cubicBezTo>
                <a:cubicBezTo>
                  <a:pt x="6983" y="3103"/>
                  <a:pt x="7092" y="3166"/>
                  <a:pt x="7194" y="3214"/>
                </a:cubicBezTo>
                <a:cubicBezTo>
                  <a:pt x="7410" y="3315"/>
                  <a:pt x="7545" y="3329"/>
                  <a:pt x="7779" y="3264"/>
                </a:cubicBezTo>
                <a:cubicBezTo>
                  <a:pt x="8100" y="3175"/>
                  <a:pt x="8410" y="2886"/>
                  <a:pt x="8522" y="2572"/>
                </a:cubicBezTo>
                <a:cubicBezTo>
                  <a:pt x="8549" y="2497"/>
                  <a:pt x="8588" y="2405"/>
                  <a:pt x="8609" y="2368"/>
                </a:cubicBezTo>
                <a:cubicBezTo>
                  <a:pt x="8693" y="2221"/>
                  <a:pt x="8758" y="1346"/>
                  <a:pt x="8693" y="1234"/>
                </a:cubicBezTo>
                <a:cubicBezTo>
                  <a:pt x="8677" y="1205"/>
                  <a:pt x="8657" y="1115"/>
                  <a:pt x="8648" y="1035"/>
                </a:cubicBezTo>
                <a:cubicBezTo>
                  <a:pt x="8628" y="856"/>
                  <a:pt x="8409" y="478"/>
                  <a:pt x="8235" y="318"/>
                </a:cubicBezTo>
                <a:cubicBezTo>
                  <a:pt x="8164" y="254"/>
                  <a:pt x="8034" y="157"/>
                  <a:pt x="7947" y="109"/>
                </a:cubicBezTo>
                <a:cubicBezTo>
                  <a:pt x="7860" y="61"/>
                  <a:pt x="7720" y="26"/>
                  <a:pt x="7594" y="10"/>
                </a:cubicBezTo>
                <a:close/>
                <a:moveTo>
                  <a:pt x="14662" y="69"/>
                </a:moveTo>
                <a:cubicBezTo>
                  <a:pt x="14527" y="74"/>
                  <a:pt x="14390" y="95"/>
                  <a:pt x="14343" y="134"/>
                </a:cubicBezTo>
                <a:cubicBezTo>
                  <a:pt x="14326" y="148"/>
                  <a:pt x="14269" y="176"/>
                  <a:pt x="14217" y="194"/>
                </a:cubicBezTo>
                <a:cubicBezTo>
                  <a:pt x="14026" y="258"/>
                  <a:pt x="13722" y="661"/>
                  <a:pt x="13586" y="1025"/>
                </a:cubicBezTo>
                <a:cubicBezTo>
                  <a:pt x="13502" y="1250"/>
                  <a:pt x="13492" y="1308"/>
                  <a:pt x="13492" y="1721"/>
                </a:cubicBezTo>
                <a:cubicBezTo>
                  <a:pt x="13492" y="2142"/>
                  <a:pt x="13498" y="2193"/>
                  <a:pt x="13593" y="2463"/>
                </a:cubicBezTo>
                <a:cubicBezTo>
                  <a:pt x="13749" y="2902"/>
                  <a:pt x="14077" y="3276"/>
                  <a:pt x="14371" y="3349"/>
                </a:cubicBezTo>
                <a:cubicBezTo>
                  <a:pt x="14561" y="3396"/>
                  <a:pt x="14925" y="3373"/>
                  <a:pt x="14966" y="3314"/>
                </a:cubicBezTo>
                <a:cubicBezTo>
                  <a:pt x="14986" y="3286"/>
                  <a:pt x="15032" y="3265"/>
                  <a:pt x="15068" y="3264"/>
                </a:cubicBezTo>
                <a:cubicBezTo>
                  <a:pt x="15104" y="3264"/>
                  <a:pt x="15168" y="3223"/>
                  <a:pt x="15212" y="3175"/>
                </a:cubicBezTo>
                <a:cubicBezTo>
                  <a:pt x="15255" y="3126"/>
                  <a:pt x="15304" y="3086"/>
                  <a:pt x="15324" y="3085"/>
                </a:cubicBezTo>
                <a:cubicBezTo>
                  <a:pt x="15343" y="3084"/>
                  <a:pt x="15412" y="3001"/>
                  <a:pt x="15474" y="2896"/>
                </a:cubicBezTo>
                <a:cubicBezTo>
                  <a:pt x="15537" y="2791"/>
                  <a:pt x="15609" y="2670"/>
                  <a:pt x="15635" y="2627"/>
                </a:cubicBezTo>
                <a:cubicBezTo>
                  <a:pt x="15661" y="2584"/>
                  <a:pt x="15681" y="2526"/>
                  <a:pt x="15681" y="2503"/>
                </a:cubicBezTo>
                <a:cubicBezTo>
                  <a:pt x="15681" y="2480"/>
                  <a:pt x="15713" y="2390"/>
                  <a:pt x="15751" y="2299"/>
                </a:cubicBezTo>
                <a:cubicBezTo>
                  <a:pt x="15797" y="2188"/>
                  <a:pt x="15820" y="2054"/>
                  <a:pt x="15821" y="1896"/>
                </a:cubicBezTo>
                <a:cubicBezTo>
                  <a:pt x="15822" y="1766"/>
                  <a:pt x="15833" y="1645"/>
                  <a:pt x="15846" y="1627"/>
                </a:cubicBezTo>
                <a:cubicBezTo>
                  <a:pt x="15858" y="1609"/>
                  <a:pt x="15856" y="1562"/>
                  <a:pt x="15842" y="1522"/>
                </a:cubicBezTo>
                <a:cubicBezTo>
                  <a:pt x="15828" y="1483"/>
                  <a:pt x="15800" y="1354"/>
                  <a:pt x="15779" y="1234"/>
                </a:cubicBezTo>
                <a:cubicBezTo>
                  <a:pt x="15758" y="1114"/>
                  <a:pt x="15709" y="950"/>
                  <a:pt x="15667" y="871"/>
                </a:cubicBezTo>
                <a:cubicBezTo>
                  <a:pt x="15624" y="791"/>
                  <a:pt x="15586" y="706"/>
                  <a:pt x="15586" y="681"/>
                </a:cubicBezTo>
                <a:cubicBezTo>
                  <a:pt x="15586" y="593"/>
                  <a:pt x="15282" y="269"/>
                  <a:pt x="15145" y="214"/>
                </a:cubicBezTo>
                <a:cubicBezTo>
                  <a:pt x="15068" y="182"/>
                  <a:pt x="14986" y="140"/>
                  <a:pt x="14963" y="114"/>
                </a:cubicBezTo>
                <a:cubicBezTo>
                  <a:pt x="14930" y="78"/>
                  <a:pt x="14797" y="64"/>
                  <a:pt x="14662" y="69"/>
                </a:cubicBezTo>
                <a:close/>
                <a:moveTo>
                  <a:pt x="7629" y="3861"/>
                </a:moveTo>
                <a:cubicBezTo>
                  <a:pt x="7067" y="3849"/>
                  <a:pt x="6496" y="3866"/>
                  <a:pt x="6308" y="3911"/>
                </a:cubicBezTo>
                <a:cubicBezTo>
                  <a:pt x="6029" y="3978"/>
                  <a:pt x="5810" y="4113"/>
                  <a:pt x="5758" y="4250"/>
                </a:cubicBezTo>
                <a:cubicBezTo>
                  <a:pt x="5740" y="4299"/>
                  <a:pt x="5706" y="4339"/>
                  <a:pt x="5685" y="4339"/>
                </a:cubicBezTo>
                <a:cubicBezTo>
                  <a:pt x="5664" y="4339"/>
                  <a:pt x="5598" y="4423"/>
                  <a:pt x="5538" y="4523"/>
                </a:cubicBezTo>
                <a:cubicBezTo>
                  <a:pt x="5477" y="4624"/>
                  <a:pt x="5393" y="4765"/>
                  <a:pt x="5349" y="4837"/>
                </a:cubicBezTo>
                <a:cubicBezTo>
                  <a:pt x="5248" y="5000"/>
                  <a:pt x="4991" y="5851"/>
                  <a:pt x="5016" y="5941"/>
                </a:cubicBezTo>
                <a:cubicBezTo>
                  <a:pt x="5026" y="5978"/>
                  <a:pt x="5023" y="6028"/>
                  <a:pt x="5009" y="6056"/>
                </a:cubicBezTo>
                <a:cubicBezTo>
                  <a:pt x="4994" y="6084"/>
                  <a:pt x="4963" y="6199"/>
                  <a:pt x="4942" y="6310"/>
                </a:cubicBezTo>
                <a:cubicBezTo>
                  <a:pt x="4921" y="6421"/>
                  <a:pt x="4894" y="6549"/>
                  <a:pt x="4879" y="6598"/>
                </a:cubicBezTo>
                <a:cubicBezTo>
                  <a:pt x="4865" y="6648"/>
                  <a:pt x="4820" y="6842"/>
                  <a:pt x="4781" y="7026"/>
                </a:cubicBezTo>
                <a:cubicBezTo>
                  <a:pt x="4742" y="7211"/>
                  <a:pt x="4702" y="7393"/>
                  <a:pt x="4694" y="7429"/>
                </a:cubicBezTo>
                <a:cubicBezTo>
                  <a:pt x="4685" y="7466"/>
                  <a:pt x="4674" y="7514"/>
                  <a:pt x="4669" y="7539"/>
                </a:cubicBezTo>
                <a:cubicBezTo>
                  <a:pt x="4664" y="7564"/>
                  <a:pt x="4631" y="7697"/>
                  <a:pt x="4596" y="7833"/>
                </a:cubicBezTo>
                <a:cubicBezTo>
                  <a:pt x="4560" y="7968"/>
                  <a:pt x="4529" y="8122"/>
                  <a:pt x="4529" y="8176"/>
                </a:cubicBezTo>
                <a:cubicBezTo>
                  <a:pt x="4529" y="8230"/>
                  <a:pt x="4517" y="8286"/>
                  <a:pt x="4501" y="8300"/>
                </a:cubicBezTo>
                <a:cubicBezTo>
                  <a:pt x="4485" y="8314"/>
                  <a:pt x="4461" y="8410"/>
                  <a:pt x="4448" y="8514"/>
                </a:cubicBezTo>
                <a:cubicBezTo>
                  <a:pt x="4436" y="8619"/>
                  <a:pt x="4409" y="8761"/>
                  <a:pt x="4385" y="8828"/>
                </a:cubicBezTo>
                <a:cubicBezTo>
                  <a:pt x="4361" y="8894"/>
                  <a:pt x="4340" y="8977"/>
                  <a:pt x="4340" y="9017"/>
                </a:cubicBezTo>
                <a:cubicBezTo>
                  <a:pt x="4340" y="9056"/>
                  <a:pt x="4311" y="9179"/>
                  <a:pt x="4277" y="9286"/>
                </a:cubicBezTo>
                <a:cubicBezTo>
                  <a:pt x="4243" y="9392"/>
                  <a:pt x="4208" y="9566"/>
                  <a:pt x="4196" y="9674"/>
                </a:cubicBezTo>
                <a:cubicBezTo>
                  <a:pt x="4185" y="9782"/>
                  <a:pt x="4160" y="9893"/>
                  <a:pt x="4144" y="9923"/>
                </a:cubicBezTo>
                <a:cubicBezTo>
                  <a:pt x="4105" y="9992"/>
                  <a:pt x="4073" y="10478"/>
                  <a:pt x="4098" y="10619"/>
                </a:cubicBezTo>
                <a:cubicBezTo>
                  <a:pt x="4140" y="10855"/>
                  <a:pt x="4319" y="11032"/>
                  <a:pt x="4561" y="11077"/>
                </a:cubicBezTo>
                <a:cubicBezTo>
                  <a:pt x="4680" y="11100"/>
                  <a:pt x="4725" y="11083"/>
                  <a:pt x="4834" y="10983"/>
                </a:cubicBezTo>
                <a:cubicBezTo>
                  <a:pt x="4973" y="10854"/>
                  <a:pt x="5065" y="10671"/>
                  <a:pt x="5065" y="10525"/>
                </a:cubicBezTo>
                <a:cubicBezTo>
                  <a:pt x="5065" y="10475"/>
                  <a:pt x="5079" y="10421"/>
                  <a:pt x="5096" y="10405"/>
                </a:cubicBezTo>
                <a:cubicBezTo>
                  <a:pt x="5114" y="10390"/>
                  <a:pt x="5128" y="10330"/>
                  <a:pt x="5128" y="10271"/>
                </a:cubicBezTo>
                <a:cubicBezTo>
                  <a:pt x="5128" y="10212"/>
                  <a:pt x="5142" y="10152"/>
                  <a:pt x="5159" y="10137"/>
                </a:cubicBezTo>
                <a:cubicBezTo>
                  <a:pt x="5177" y="10121"/>
                  <a:pt x="5191" y="10055"/>
                  <a:pt x="5191" y="9987"/>
                </a:cubicBezTo>
                <a:cubicBezTo>
                  <a:pt x="5191" y="9920"/>
                  <a:pt x="5209" y="9843"/>
                  <a:pt x="5230" y="9813"/>
                </a:cubicBezTo>
                <a:cubicBezTo>
                  <a:pt x="5250" y="9784"/>
                  <a:pt x="5254" y="9758"/>
                  <a:pt x="5240" y="9758"/>
                </a:cubicBezTo>
                <a:cubicBezTo>
                  <a:pt x="5226" y="9758"/>
                  <a:pt x="5228" y="9730"/>
                  <a:pt x="5247" y="9699"/>
                </a:cubicBezTo>
                <a:cubicBezTo>
                  <a:pt x="5266" y="9667"/>
                  <a:pt x="5317" y="9449"/>
                  <a:pt x="5359" y="9216"/>
                </a:cubicBezTo>
                <a:cubicBezTo>
                  <a:pt x="5402" y="8983"/>
                  <a:pt x="5450" y="8745"/>
                  <a:pt x="5468" y="8684"/>
                </a:cubicBezTo>
                <a:cubicBezTo>
                  <a:pt x="5529" y="8469"/>
                  <a:pt x="5547" y="8392"/>
                  <a:pt x="5559" y="8280"/>
                </a:cubicBezTo>
                <a:cubicBezTo>
                  <a:pt x="5565" y="8219"/>
                  <a:pt x="5583" y="8126"/>
                  <a:pt x="5597" y="8076"/>
                </a:cubicBezTo>
                <a:cubicBezTo>
                  <a:pt x="5654" y="7879"/>
                  <a:pt x="5727" y="7525"/>
                  <a:pt x="5727" y="7444"/>
                </a:cubicBezTo>
                <a:cubicBezTo>
                  <a:pt x="5727" y="7397"/>
                  <a:pt x="5739" y="7338"/>
                  <a:pt x="5755" y="7315"/>
                </a:cubicBezTo>
                <a:cubicBezTo>
                  <a:pt x="5771" y="7292"/>
                  <a:pt x="5790" y="7222"/>
                  <a:pt x="5797" y="7161"/>
                </a:cubicBezTo>
                <a:cubicBezTo>
                  <a:pt x="5804" y="7099"/>
                  <a:pt x="5832" y="6970"/>
                  <a:pt x="5860" y="6877"/>
                </a:cubicBezTo>
                <a:cubicBezTo>
                  <a:pt x="5888" y="6784"/>
                  <a:pt x="5904" y="6682"/>
                  <a:pt x="5895" y="6648"/>
                </a:cubicBezTo>
                <a:cubicBezTo>
                  <a:pt x="5886" y="6614"/>
                  <a:pt x="5921" y="6521"/>
                  <a:pt x="5972" y="6439"/>
                </a:cubicBezTo>
                <a:cubicBezTo>
                  <a:pt x="6058" y="6302"/>
                  <a:pt x="6071" y="6293"/>
                  <a:pt x="6151" y="6345"/>
                </a:cubicBezTo>
                <a:cubicBezTo>
                  <a:pt x="6223" y="6391"/>
                  <a:pt x="6234" y="6421"/>
                  <a:pt x="6217" y="6524"/>
                </a:cubicBezTo>
                <a:cubicBezTo>
                  <a:pt x="6206" y="6591"/>
                  <a:pt x="6189" y="6724"/>
                  <a:pt x="6179" y="6822"/>
                </a:cubicBezTo>
                <a:cubicBezTo>
                  <a:pt x="6168" y="6921"/>
                  <a:pt x="6149" y="7022"/>
                  <a:pt x="6137" y="7046"/>
                </a:cubicBezTo>
                <a:cubicBezTo>
                  <a:pt x="6072" y="7179"/>
                  <a:pt x="5897" y="8045"/>
                  <a:pt x="5927" y="8086"/>
                </a:cubicBezTo>
                <a:cubicBezTo>
                  <a:pt x="5937" y="8101"/>
                  <a:pt x="5918" y="8169"/>
                  <a:pt x="5884" y="8236"/>
                </a:cubicBezTo>
                <a:cubicBezTo>
                  <a:pt x="5851" y="8302"/>
                  <a:pt x="5817" y="8405"/>
                  <a:pt x="5807" y="8465"/>
                </a:cubicBezTo>
                <a:cubicBezTo>
                  <a:pt x="5798" y="8524"/>
                  <a:pt x="5769" y="8682"/>
                  <a:pt x="5741" y="8818"/>
                </a:cubicBezTo>
                <a:cubicBezTo>
                  <a:pt x="5713" y="8953"/>
                  <a:pt x="5683" y="9115"/>
                  <a:pt x="5674" y="9176"/>
                </a:cubicBezTo>
                <a:cubicBezTo>
                  <a:pt x="5666" y="9238"/>
                  <a:pt x="5633" y="9366"/>
                  <a:pt x="5601" y="9465"/>
                </a:cubicBezTo>
                <a:cubicBezTo>
                  <a:pt x="5537" y="9662"/>
                  <a:pt x="5494" y="9887"/>
                  <a:pt x="5503" y="9967"/>
                </a:cubicBezTo>
                <a:cubicBezTo>
                  <a:pt x="5506" y="9996"/>
                  <a:pt x="5480" y="10084"/>
                  <a:pt x="5447" y="10166"/>
                </a:cubicBezTo>
                <a:cubicBezTo>
                  <a:pt x="5413" y="10249"/>
                  <a:pt x="5375" y="10396"/>
                  <a:pt x="5363" y="10495"/>
                </a:cubicBezTo>
                <a:cubicBezTo>
                  <a:pt x="5350" y="10593"/>
                  <a:pt x="5330" y="10694"/>
                  <a:pt x="5317" y="10719"/>
                </a:cubicBezTo>
                <a:cubicBezTo>
                  <a:pt x="5304" y="10744"/>
                  <a:pt x="5286" y="10851"/>
                  <a:pt x="5275" y="10958"/>
                </a:cubicBezTo>
                <a:cubicBezTo>
                  <a:pt x="5264" y="11064"/>
                  <a:pt x="5233" y="11198"/>
                  <a:pt x="5209" y="11251"/>
                </a:cubicBezTo>
                <a:cubicBezTo>
                  <a:pt x="5184" y="11305"/>
                  <a:pt x="5143" y="11459"/>
                  <a:pt x="5117" y="11595"/>
                </a:cubicBezTo>
                <a:cubicBezTo>
                  <a:pt x="5060" y="11893"/>
                  <a:pt x="4967" y="12327"/>
                  <a:pt x="4883" y="12690"/>
                </a:cubicBezTo>
                <a:cubicBezTo>
                  <a:pt x="4848" y="12837"/>
                  <a:pt x="4782" y="13140"/>
                  <a:pt x="4736" y="13361"/>
                </a:cubicBezTo>
                <a:cubicBezTo>
                  <a:pt x="4689" y="13583"/>
                  <a:pt x="4636" y="13812"/>
                  <a:pt x="4620" y="13869"/>
                </a:cubicBezTo>
                <a:cubicBezTo>
                  <a:pt x="4561" y="14081"/>
                  <a:pt x="4559" y="14077"/>
                  <a:pt x="5226" y="14088"/>
                </a:cubicBezTo>
                <a:cubicBezTo>
                  <a:pt x="5574" y="14094"/>
                  <a:pt x="5873" y="14112"/>
                  <a:pt x="5891" y="14128"/>
                </a:cubicBezTo>
                <a:cubicBezTo>
                  <a:pt x="5914" y="14148"/>
                  <a:pt x="5916" y="14567"/>
                  <a:pt x="5902" y="15461"/>
                </a:cubicBezTo>
                <a:cubicBezTo>
                  <a:pt x="5825" y="20545"/>
                  <a:pt x="5824" y="20728"/>
                  <a:pt x="5856" y="20756"/>
                </a:cubicBezTo>
                <a:cubicBezTo>
                  <a:pt x="5871" y="20769"/>
                  <a:pt x="5884" y="20825"/>
                  <a:pt x="5884" y="20881"/>
                </a:cubicBezTo>
                <a:cubicBezTo>
                  <a:pt x="5884" y="21056"/>
                  <a:pt x="6136" y="21322"/>
                  <a:pt x="6403" y="21433"/>
                </a:cubicBezTo>
                <a:cubicBezTo>
                  <a:pt x="6524" y="21484"/>
                  <a:pt x="6884" y="21397"/>
                  <a:pt x="7019" y="21284"/>
                </a:cubicBezTo>
                <a:cubicBezTo>
                  <a:pt x="7081" y="21232"/>
                  <a:pt x="7160" y="21102"/>
                  <a:pt x="7215" y="20955"/>
                </a:cubicBezTo>
                <a:lnTo>
                  <a:pt x="7306" y="20707"/>
                </a:lnTo>
                <a:lnTo>
                  <a:pt x="7338" y="19497"/>
                </a:lnTo>
                <a:cubicBezTo>
                  <a:pt x="7355" y="18832"/>
                  <a:pt x="7374" y="17462"/>
                  <a:pt x="7384" y="16452"/>
                </a:cubicBezTo>
                <a:cubicBezTo>
                  <a:pt x="7393" y="15442"/>
                  <a:pt x="7405" y="14517"/>
                  <a:pt x="7408" y="14396"/>
                </a:cubicBezTo>
                <a:cubicBezTo>
                  <a:pt x="7413" y="14161"/>
                  <a:pt x="7469" y="14063"/>
                  <a:pt x="7569" y="14118"/>
                </a:cubicBezTo>
                <a:cubicBezTo>
                  <a:pt x="7622" y="14147"/>
                  <a:pt x="7624" y="14255"/>
                  <a:pt x="7604" y="16128"/>
                </a:cubicBezTo>
                <a:cubicBezTo>
                  <a:pt x="7592" y="17218"/>
                  <a:pt x="7569" y="18671"/>
                  <a:pt x="7552" y="19358"/>
                </a:cubicBezTo>
                <a:cubicBezTo>
                  <a:pt x="7529" y="20235"/>
                  <a:pt x="7528" y="20624"/>
                  <a:pt x="7552" y="20657"/>
                </a:cubicBezTo>
                <a:cubicBezTo>
                  <a:pt x="7570" y="20683"/>
                  <a:pt x="7587" y="20744"/>
                  <a:pt x="7587" y="20796"/>
                </a:cubicBezTo>
                <a:cubicBezTo>
                  <a:pt x="7587" y="20900"/>
                  <a:pt x="7761" y="21269"/>
                  <a:pt x="7811" y="21269"/>
                </a:cubicBezTo>
                <a:cubicBezTo>
                  <a:pt x="7828" y="21269"/>
                  <a:pt x="7880" y="21303"/>
                  <a:pt x="7926" y="21349"/>
                </a:cubicBezTo>
                <a:cubicBezTo>
                  <a:pt x="8018" y="21439"/>
                  <a:pt x="8268" y="21504"/>
                  <a:pt x="8294" y="21443"/>
                </a:cubicBezTo>
                <a:cubicBezTo>
                  <a:pt x="8303" y="21422"/>
                  <a:pt x="8368" y="21407"/>
                  <a:pt x="8438" y="21408"/>
                </a:cubicBezTo>
                <a:cubicBezTo>
                  <a:pt x="8616" y="21412"/>
                  <a:pt x="8812" y="21254"/>
                  <a:pt x="8914" y="21020"/>
                </a:cubicBezTo>
                <a:cubicBezTo>
                  <a:pt x="9026" y="20763"/>
                  <a:pt x="9066" y="20268"/>
                  <a:pt x="9068" y="19129"/>
                </a:cubicBezTo>
                <a:cubicBezTo>
                  <a:pt x="9069" y="18642"/>
                  <a:pt x="9076" y="17684"/>
                  <a:pt x="9082" y="16999"/>
                </a:cubicBezTo>
                <a:cubicBezTo>
                  <a:pt x="9089" y="16314"/>
                  <a:pt x="9096" y="15391"/>
                  <a:pt x="9100" y="14949"/>
                </a:cubicBezTo>
                <a:cubicBezTo>
                  <a:pt x="9103" y="14506"/>
                  <a:pt x="9119" y="14132"/>
                  <a:pt x="9135" y="14118"/>
                </a:cubicBezTo>
                <a:cubicBezTo>
                  <a:pt x="9151" y="14104"/>
                  <a:pt x="9448" y="14093"/>
                  <a:pt x="9793" y="14093"/>
                </a:cubicBezTo>
                <a:cubicBezTo>
                  <a:pt x="10139" y="14093"/>
                  <a:pt x="10420" y="14081"/>
                  <a:pt x="10420" y="14068"/>
                </a:cubicBezTo>
                <a:cubicBezTo>
                  <a:pt x="10420" y="14031"/>
                  <a:pt x="10356" y="13688"/>
                  <a:pt x="10329" y="13585"/>
                </a:cubicBezTo>
                <a:cubicBezTo>
                  <a:pt x="10299" y="13472"/>
                  <a:pt x="10216" y="13084"/>
                  <a:pt x="10151" y="12734"/>
                </a:cubicBezTo>
                <a:cubicBezTo>
                  <a:pt x="10123" y="12587"/>
                  <a:pt x="10088" y="12405"/>
                  <a:pt x="10073" y="12331"/>
                </a:cubicBezTo>
                <a:cubicBezTo>
                  <a:pt x="10059" y="12257"/>
                  <a:pt x="10039" y="12123"/>
                  <a:pt x="10028" y="12033"/>
                </a:cubicBezTo>
                <a:cubicBezTo>
                  <a:pt x="10017" y="11943"/>
                  <a:pt x="9990" y="11849"/>
                  <a:pt x="9965" y="11819"/>
                </a:cubicBezTo>
                <a:cubicBezTo>
                  <a:pt x="9940" y="11789"/>
                  <a:pt x="9926" y="11747"/>
                  <a:pt x="9933" y="11729"/>
                </a:cubicBezTo>
                <a:cubicBezTo>
                  <a:pt x="9941" y="11711"/>
                  <a:pt x="9926" y="11608"/>
                  <a:pt x="9902" y="11495"/>
                </a:cubicBezTo>
                <a:cubicBezTo>
                  <a:pt x="9878" y="11382"/>
                  <a:pt x="9867" y="11275"/>
                  <a:pt x="9877" y="11261"/>
                </a:cubicBezTo>
                <a:cubicBezTo>
                  <a:pt x="9887" y="11247"/>
                  <a:pt x="9878" y="11213"/>
                  <a:pt x="9860" y="11182"/>
                </a:cubicBezTo>
                <a:cubicBezTo>
                  <a:pt x="9842" y="11150"/>
                  <a:pt x="9816" y="11041"/>
                  <a:pt x="9804" y="10943"/>
                </a:cubicBezTo>
                <a:cubicBezTo>
                  <a:pt x="9791" y="10844"/>
                  <a:pt x="9772" y="10744"/>
                  <a:pt x="9758" y="10719"/>
                </a:cubicBezTo>
                <a:cubicBezTo>
                  <a:pt x="9727" y="10662"/>
                  <a:pt x="9651" y="10283"/>
                  <a:pt x="9660" y="10231"/>
                </a:cubicBezTo>
                <a:cubicBezTo>
                  <a:pt x="9666" y="10196"/>
                  <a:pt x="9603" y="9918"/>
                  <a:pt x="9538" y="9689"/>
                </a:cubicBezTo>
                <a:cubicBezTo>
                  <a:pt x="9523" y="9639"/>
                  <a:pt x="9505" y="9523"/>
                  <a:pt x="9496" y="9430"/>
                </a:cubicBezTo>
                <a:cubicBezTo>
                  <a:pt x="9487" y="9337"/>
                  <a:pt x="9457" y="9196"/>
                  <a:pt x="9429" y="9116"/>
                </a:cubicBezTo>
                <a:cubicBezTo>
                  <a:pt x="9382" y="8984"/>
                  <a:pt x="9333" y="8736"/>
                  <a:pt x="9299" y="8460"/>
                </a:cubicBezTo>
                <a:cubicBezTo>
                  <a:pt x="9292" y="8398"/>
                  <a:pt x="9272" y="8305"/>
                  <a:pt x="9257" y="8256"/>
                </a:cubicBezTo>
                <a:cubicBezTo>
                  <a:pt x="9243" y="8206"/>
                  <a:pt x="9207" y="8017"/>
                  <a:pt x="9177" y="7833"/>
                </a:cubicBezTo>
                <a:cubicBezTo>
                  <a:pt x="9146" y="7648"/>
                  <a:pt x="9102" y="7434"/>
                  <a:pt x="9079" y="7360"/>
                </a:cubicBezTo>
                <a:cubicBezTo>
                  <a:pt x="9055" y="7286"/>
                  <a:pt x="9022" y="7137"/>
                  <a:pt x="9005" y="7026"/>
                </a:cubicBezTo>
                <a:cubicBezTo>
                  <a:pt x="8989" y="6916"/>
                  <a:pt x="8957" y="6741"/>
                  <a:pt x="8935" y="6638"/>
                </a:cubicBezTo>
                <a:cubicBezTo>
                  <a:pt x="8903" y="6487"/>
                  <a:pt x="8905" y="6437"/>
                  <a:pt x="8939" y="6379"/>
                </a:cubicBezTo>
                <a:cubicBezTo>
                  <a:pt x="9043" y="6201"/>
                  <a:pt x="9199" y="6406"/>
                  <a:pt x="9243" y="6778"/>
                </a:cubicBezTo>
                <a:cubicBezTo>
                  <a:pt x="9255" y="6878"/>
                  <a:pt x="9283" y="6998"/>
                  <a:pt x="9306" y="7046"/>
                </a:cubicBezTo>
                <a:cubicBezTo>
                  <a:pt x="9330" y="7095"/>
                  <a:pt x="9348" y="7188"/>
                  <a:pt x="9348" y="7255"/>
                </a:cubicBezTo>
                <a:cubicBezTo>
                  <a:pt x="9348" y="7322"/>
                  <a:pt x="9363" y="7389"/>
                  <a:pt x="9380" y="7405"/>
                </a:cubicBezTo>
                <a:cubicBezTo>
                  <a:pt x="9397" y="7420"/>
                  <a:pt x="9411" y="7491"/>
                  <a:pt x="9411" y="7564"/>
                </a:cubicBezTo>
                <a:cubicBezTo>
                  <a:pt x="9411" y="7637"/>
                  <a:pt x="9424" y="7735"/>
                  <a:pt x="9440" y="7778"/>
                </a:cubicBezTo>
                <a:cubicBezTo>
                  <a:pt x="9466" y="7851"/>
                  <a:pt x="9520" y="8115"/>
                  <a:pt x="9559" y="8370"/>
                </a:cubicBezTo>
                <a:cubicBezTo>
                  <a:pt x="9568" y="8432"/>
                  <a:pt x="9593" y="8568"/>
                  <a:pt x="9618" y="8674"/>
                </a:cubicBezTo>
                <a:cubicBezTo>
                  <a:pt x="9643" y="8779"/>
                  <a:pt x="9664" y="8892"/>
                  <a:pt x="9664" y="8927"/>
                </a:cubicBezTo>
                <a:cubicBezTo>
                  <a:pt x="9664" y="8963"/>
                  <a:pt x="9692" y="9064"/>
                  <a:pt x="9727" y="9151"/>
                </a:cubicBezTo>
                <a:cubicBezTo>
                  <a:pt x="9761" y="9239"/>
                  <a:pt x="9790" y="9376"/>
                  <a:pt x="9790" y="9455"/>
                </a:cubicBezTo>
                <a:cubicBezTo>
                  <a:pt x="9790" y="9581"/>
                  <a:pt x="9839" y="9814"/>
                  <a:pt x="9919" y="10092"/>
                </a:cubicBezTo>
                <a:cubicBezTo>
                  <a:pt x="9934" y="10141"/>
                  <a:pt x="9953" y="10262"/>
                  <a:pt x="9965" y="10361"/>
                </a:cubicBezTo>
                <a:cubicBezTo>
                  <a:pt x="9976" y="10459"/>
                  <a:pt x="10001" y="10570"/>
                  <a:pt x="10021" y="10604"/>
                </a:cubicBezTo>
                <a:cubicBezTo>
                  <a:pt x="10041" y="10639"/>
                  <a:pt x="10052" y="10667"/>
                  <a:pt x="10045" y="10669"/>
                </a:cubicBezTo>
                <a:cubicBezTo>
                  <a:pt x="10039" y="10671"/>
                  <a:pt x="10044" y="10720"/>
                  <a:pt x="10056" y="10774"/>
                </a:cubicBezTo>
                <a:cubicBezTo>
                  <a:pt x="10089" y="10920"/>
                  <a:pt x="10348" y="11147"/>
                  <a:pt x="10483" y="11147"/>
                </a:cubicBezTo>
                <a:cubicBezTo>
                  <a:pt x="10611" y="11147"/>
                  <a:pt x="10813" y="11008"/>
                  <a:pt x="10897" y="10863"/>
                </a:cubicBezTo>
                <a:cubicBezTo>
                  <a:pt x="10983" y="10714"/>
                  <a:pt x="11005" y="10348"/>
                  <a:pt x="10942" y="10087"/>
                </a:cubicBezTo>
                <a:cubicBezTo>
                  <a:pt x="10913" y="9966"/>
                  <a:pt x="10882" y="9815"/>
                  <a:pt x="10876" y="9748"/>
                </a:cubicBezTo>
                <a:cubicBezTo>
                  <a:pt x="10869" y="9681"/>
                  <a:pt x="10849" y="9585"/>
                  <a:pt x="10830" y="9534"/>
                </a:cubicBezTo>
                <a:cubicBezTo>
                  <a:pt x="10811" y="9484"/>
                  <a:pt x="10804" y="9425"/>
                  <a:pt x="10812" y="9405"/>
                </a:cubicBezTo>
                <a:cubicBezTo>
                  <a:pt x="10821" y="9385"/>
                  <a:pt x="10806" y="9315"/>
                  <a:pt x="10781" y="9246"/>
                </a:cubicBezTo>
                <a:cubicBezTo>
                  <a:pt x="10756" y="9177"/>
                  <a:pt x="10735" y="9093"/>
                  <a:pt x="10735" y="9062"/>
                </a:cubicBezTo>
                <a:cubicBezTo>
                  <a:pt x="10735" y="9031"/>
                  <a:pt x="10707" y="8885"/>
                  <a:pt x="10672" y="8733"/>
                </a:cubicBezTo>
                <a:cubicBezTo>
                  <a:pt x="10638" y="8581"/>
                  <a:pt x="10605" y="8410"/>
                  <a:pt x="10599" y="8355"/>
                </a:cubicBezTo>
                <a:cubicBezTo>
                  <a:pt x="10592" y="8301"/>
                  <a:pt x="10573" y="8200"/>
                  <a:pt x="10553" y="8131"/>
                </a:cubicBezTo>
                <a:cubicBezTo>
                  <a:pt x="10533" y="8062"/>
                  <a:pt x="10515" y="7976"/>
                  <a:pt x="10515" y="7942"/>
                </a:cubicBezTo>
                <a:cubicBezTo>
                  <a:pt x="10515" y="7908"/>
                  <a:pt x="10500" y="7827"/>
                  <a:pt x="10480" y="7758"/>
                </a:cubicBezTo>
                <a:cubicBezTo>
                  <a:pt x="10460" y="7689"/>
                  <a:pt x="10439" y="7601"/>
                  <a:pt x="10434" y="7564"/>
                </a:cubicBezTo>
                <a:cubicBezTo>
                  <a:pt x="10429" y="7527"/>
                  <a:pt x="10410" y="7426"/>
                  <a:pt x="10392" y="7340"/>
                </a:cubicBezTo>
                <a:cubicBezTo>
                  <a:pt x="10375" y="7254"/>
                  <a:pt x="10338" y="7052"/>
                  <a:pt x="10308" y="6892"/>
                </a:cubicBezTo>
                <a:cubicBezTo>
                  <a:pt x="10279" y="6732"/>
                  <a:pt x="10245" y="6558"/>
                  <a:pt x="10231" y="6509"/>
                </a:cubicBezTo>
                <a:cubicBezTo>
                  <a:pt x="10217" y="6460"/>
                  <a:pt x="10189" y="6311"/>
                  <a:pt x="10168" y="6175"/>
                </a:cubicBezTo>
                <a:cubicBezTo>
                  <a:pt x="10070" y="5544"/>
                  <a:pt x="9848" y="4880"/>
                  <a:pt x="9643" y="4593"/>
                </a:cubicBezTo>
                <a:cubicBezTo>
                  <a:pt x="9524" y="4427"/>
                  <a:pt x="9266" y="4160"/>
                  <a:pt x="9226" y="4160"/>
                </a:cubicBezTo>
                <a:cubicBezTo>
                  <a:pt x="9208" y="4160"/>
                  <a:pt x="9184" y="4133"/>
                  <a:pt x="9170" y="4100"/>
                </a:cubicBezTo>
                <a:cubicBezTo>
                  <a:pt x="9156" y="4068"/>
                  <a:pt x="9037" y="4008"/>
                  <a:pt x="8907" y="3966"/>
                </a:cubicBezTo>
                <a:cubicBezTo>
                  <a:pt x="8743" y="3913"/>
                  <a:pt x="8190" y="3873"/>
                  <a:pt x="7629" y="3861"/>
                </a:cubicBezTo>
                <a:close/>
                <a:moveTo>
                  <a:pt x="14683" y="3986"/>
                </a:moveTo>
                <a:cubicBezTo>
                  <a:pt x="13660" y="3986"/>
                  <a:pt x="12630" y="4005"/>
                  <a:pt x="12536" y="4050"/>
                </a:cubicBezTo>
                <a:cubicBezTo>
                  <a:pt x="12213" y="4204"/>
                  <a:pt x="11864" y="4680"/>
                  <a:pt x="11818" y="5026"/>
                </a:cubicBezTo>
                <a:cubicBezTo>
                  <a:pt x="11807" y="5105"/>
                  <a:pt x="11786" y="5194"/>
                  <a:pt x="11769" y="5225"/>
                </a:cubicBezTo>
                <a:cubicBezTo>
                  <a:pt x="11749" y="5260"/>
                  <a:pt x="11732" y="6103"/>
                  <a:pt x="11727" y="7449"/>
                </a:cubicBezTo>
                <a:cubicBezTo>
                  <a:pt x="11722" y="8642"/>
                  <a:pt x="11707" y="9641"/>
                  <a:pt x="11695" y="9669"/>
                </a:cubicBezTo>
                <a:cubicBezTo>
                  <a:pt x="11683" y="9697"/>
                  <a:pt x="11683" y="9913"/>
                  <a:pt x="11695" y="10152"/>
                </a:cubicBezTo>
                <a:cubicBezTo>
                  <a:pt x="11720" y="10659"/>
                  <a:pt x="11720" y="11379"/>
                  <a:pt x="11695" y="11470"/>
                </a:cubicBezTo>
                <a:cubicBezTo>
                  <a:pt x="11665" y="11583"/>
                  <a:pt x="11737" y="11759"/>
                  <a:pt x="11877" y="11918"/>
                </a:cubicBezTo>
                <a:cubicBezTo>
                  <a:pt x="12007" y="12066"/>
                  <a:pt x="12019" y="12068"/>
                  <a:pt x="12199" y="12043"/>
                </a:cubicBezTo>
                <a:cubicBezTo>
                  <a:pt x="12328" y="12025"/>
                  <a:pt x="12387" y="12001"/>
                  <a:pt x="12382" y="11963"/>
                </a:cubicBezTo>
                <a:cubicBezTo>
                  <a:pt x="12377" y="11932"/>
                  <a:pt x="12409" y="11881"/>
                  <a:pt x="12452" y="11853"/>
                </a:cubicBezTo>
                <a:cubicBezTo>
                  <a:pt x="12609" y="11752"/>
                  <a:pt x="12615" y="11649"/>
                  <a:pt x="12620" y="9325"/>
                </a:cubicBezTo>
                <a:cubicBezTo>
                  <a:pt x="12622" y="8017"/>
                  <a:pt x="12636" y="7128"/>
                  <a:pt x="12655" y="7056"/>
                </a:cubicBezTo>
                <a:cubicBezTo>
                  <a:pt x="12695" y="6906"/>
                  <a:pt x="12813" y="6862"/>
                  <a:pt x="12935" y="6952"/>
                </a:cubicBezTo>
                <a:cubicBezTo>
                  <a:pt x="13045" y="7033"/>
                  <a:pt x="13064" y="7087"/>
                  <a:pt x="13047" y="7270"/>
                </a:cubicBezTo>
                <a:cubicBezTo>
                  <a:pt x="13034" y="7411"/>
                  <a:pt x="13022" y="9449"/>
                  <a:pt x="13026" y="11012"/>
                </a:cubicBezTo>
                <a:cubicBezTo>
                  <a:pt x="13027" y="11517"/>
                  <a:pt x="13022" y="12654"/>
                  <a:pt x="13016" y="13541"/>
                </a:cubicBezTo>
                <a:cubicBezTo>
                  <a:pt x="12966" y="20244"/>
                  <a:pt x="12967" y="20654"/>
                  <a:pt x="13030" y="20826"/>
                </a:cubicBezTo>
                <a:cubicBezTo>
                  <a:pt x="13116" y="21065"/>
                  <a:pt x="13193" y="21185"/>
                  <a:pt x="13348" y="21329"/>
                </a:cubicBezTo>
                <a:cubicBezTo>
                  <a:pt x="13476" y="21447"/>
                  <a:pt x="13504" y="21457"/>
                  <a:pt x="13709" y="21438"/>
                </a:cubicBezTo>
                <a:cubicBezTo>
                  <a:pt x="13952" y="21416"/>
                  <a:pt x="14177" y="21282"/>
                  <a:pt x="14234" y="21130"/>
                </a:cubicBezTo>
                <a:cubicBezTo>
                  <a:pt x="14253" y="21080"/>
                  <a:pt x="14286" y="21045"/>
                  <a:pt x="14311" y="21045"/>
                </a:cubicBezTo>
                <a:cubicBezTo>
                  <a:pt x="14337" y="21045"/>
                  <a:pt x="14360" y="21031"/>
                  <a:pt x="14360" y="21020"/>
                </a:cubicBezTo>
                <a:cubicBezTo>
                  <a:pt x="14360" y="21009"/>
                  <a:pt x="14381" y="20892"/>
                  <a:pt x="14406" y="20756"/>
                </a:cubicBezTo>
                <a:cubicBezTo>
                  <a:pt x="14450" y="20515"/>
                  <a:pt x="14464" y="19487"/>
                  <a:pt x="14455" y="17313"/>
                </a:cubicBezTo>
                <a:cubicBezTo>
                  <a:pt x="14453" y="16899"/>
                  <a:pt x="14462" y="16541"/>
                  <a:pt x="14473" y="16516"/>
                </a:cubicBezTo>
                <a:cubicBezTo>
                  <a:pt x="14495" y="16465"/>
                  <a:pt x="14493" y="16305"/>
                  <a:pt x="14483" y="14103"/>
                </a:cubicBezTo>
                <a:lnTo>
                  <a:pt x="14476" y="12471"/>
                </a:lnTo>
                <a:lnTo>
                  <a:pt x="14550" y="12386"/>
                </a:lnTo>
                <a:cubicBezTo>
                  <a:pt x="14623" y="12301"/>
                  <a:pt x="14627" y="12302"/>
                  <a:pt x="14686" y="12406"/>
                </a:cubicBezTo>
                <a:cubicBezTo>
                  <a:pt x="14744" y="12507"/>
                  <a:pt x="14744" y="12621"/>
                  <a:pt x="14718" y="16118"/>
                </a:cubicBezTo>
                <a:cubicBezTo>
                  <a:pt x="14688" y="20047"/>
                  <a:pt x="14689" y="20432"/>
                  <a:pt x="14739" y="20697"/>
                </a:cubicBezTo>
                <a:cubicBezTo>
                  <a:pt x="14805" y="21045"/>
                  <a:pt x="15003" y="21339"/>
                  <a:pt x="15243" y="21443"/>
                </a:cubicBezTo>
                <a:cubicBezTo>
                  <a:pt x="15409" y="21515"/>
                  <a:pt x="15706" y="21469"/>
                  <a:pt x="15811" y="21358"/>
                </a:cubicBezTo>
                <a:cubicBezTo>
                  <a:pt x="15859" y="21307"/>
                  <a:pt x="15914" y="21269"/>
                  <a:pt x="15930" y="21269"/>
                </a:cubicBezTo>
                <a:cubicBezTo>
                  <a:pt x="15945" y="21269"/>
                  <a:pt x="15996" y="21188"/>
                  <a:pt x="16042" y="21090"/>
                </a:cubicBezTo>
                <a:cubicBezTo>
                  <a:pt x="16088" y="20991"/>
                  <a:pt x="16116" y="20911"/>
                  <a:pt x="16105" y="20911"/>
                </a:cubicBezTo>
                <a:cubicBezTo>
                  <a:pt x="16093" y="20911"/>
                  <a:pt x="16111" y="20867"/>
                  <a:pt x="16143" y="20816"/>
                </a:cubicBezTo>
                <a:cubicBezTo>
                  <a:pt x="16200" y="20726"/>
                  <a:pt x="16201" y="20584"/>
                  <a:pt x="16206" y="17133"/>
                </a:cubicBezTo>
                <a:cubicBezTo>
                  <a:pt x="16210" y="15158"/>
                  <a:pt x="16200" y="13521"/>
                  <a:pt x="16185" y="13496"/>
                </a:cubicBezTo>
                <a:cubicBezTo>
                  <a:pt x="16170" y="13470"/>
                  <a:pt x="16171" y="13376"/>
                  <a:pt x="16185" y="13287"/>
                </a:cubicBezTo>
                <a:cubicBezTo>
                  <a:pt x="16222" y="13057"/>
                  <a:pt x="16225" y="10705"/>
                  <a:pt x="16189" y="10530"/>
                </a:cubicBezTo>
                <a:cubicBezTo>
                  <a:pt x="16172" y="10450"/>
                  <a:pt x="16169" y="10377"/>
                  <a:pt x="16182" y="10366"/>
                </a:cubicBezTo>
                <a:cubicBezTo>
                  <a:pt x="16194" y="10354"/>
                  <a:pt x="16207" y="9617"/>
                  <a:pt x="16210" y="8728"/>
                </a:cubicBezTo>
                <a:cubicBezTo>
                  <a:pt x="16212" y="7840"/>
                  <a:pt x="16223" y="7099"/>
                  <a:pt x="16231" y="7081"/>
                </a:cubicBezTo>
                <a:cubicBezTo>
                  <a:pt x="16239" y="7063"/>
                  <a:pt x="16296" y="7010"/>
                  <a:pt x="16360" y="6962"/>
                </a:cubicBezTo>
                <a:lnTo>
                  <a:pt x="16476" y="6872"/>
                </a:lnTo>
                <a:lnTo>
                  <a:pt x="16553" y="6997"/>
                </a:lnTo>
                <a:cubicBezTo>
                  <a:pt x="16623" y="7112"/>
                  <a:pt x="16627" y="7161"/>
                  <a:pt x="16630" y="7668"/>
                </a:cubicBezTo>
                <a:cubicBezTo>
                  <a:pt x="16632" y="7969"/>
                  <a:pt x="16633" y="8232"/>
                  <a:pt x="16630" y="8256"/>
                </a:cubicBezTo>
                <a:cubicBezTo>
                  <a:pt x="16627" y="8279"/>
                  <a:pt x="16626" y="9046"/>
                  <a:pt x="16627" y="9962"/>
                </a:cubicBezTo>
                <a:cubicBezTo>
                  <a:pt x="16628" y="11103"/>
                  <a:pt x="16637" y="11663"/>
                  <a:pt x="16662" y="11739"/>
                </a:cubicBezTo>
                <a:cubicBezTo>
                  <a:pt x="16731" y="11956"/>
                  <a:pt x="16873" y="12060"/>
                  <a:pt x="17099" y="12058"/>
                </a:cubicBezTo>
                <a:cubicBezTo>
                  <a:pt x="17277" y="12056"/>
                  <a:pt x="17317" y="12042"/>
                  <a:pt x="17387" y="11943"/>
                </a:cubicBezTo>
                <a:cubicBezTo>
                  <a:pt x="17431" y="11880"/>
                  <a:pt x="17484" y="11768"/>
                  <a:pt x="17506" y="11694"/>
                </a:cubicBezTo>
                <a:cubicBezTo>
                  <a:pt x="17543" y="11566"/>
                  <a:pt x="17562" y="10648"/>
                  <a:pt x="17548" y="9644"/>
                </a:cubicBezTo>
                <a:cubicBezTo>
                  <a:pt x="17532" y="8503"/>
                  <a:pt x="17532" y="8664"/>
                  <a:pt x="17555" y="7758"/>
                </a:cubicBezTo>
                <a:cubicBezTo>
                  <a:pt x="17564" y="7386"/>
                  <a:pt x="17560" y="7019"/>
                  <a:pt x="17544" y="6942"/>
                </a:cubicBezTo>
                <a:cubicBezTo>
                  <a:pt x="17529" y="6865"/>
                  <a:pt x="17524" y="6794"/>
                  <a:pt x="17537" y="6783"/>
                </a:cubicBezTo>
                <a:cubicBezTo>
                  <a:pt x="17551" y="6771"/>
                  <a:pt x="17559" y="6395"/>
                  <a:pt x="17555" y="5951"/>
                </a:cubicBezTo>
                <a:lnTo>
                  <a:pt x="17548" y="5145"/>
                </a:lnTo>
                <a:lnTo>
                  <a:pt x="17446" y="4867"/>
                </a:lnTo>
                <a:cubicBezTo>
                  <a:pt x="17329" y="4544"/>
                  <a:pt x="17131" y="4249"/>
                  <a:pt x="16973" y="4165"/>
                </a:cubicBezTo>
                <a:cubicBezTo>
                  <a:pt x="16914" y="4133"/>
                  <a:pt x="16828" y="4081"/>
                  <a:pt x="16784" y="4050"/>
                </a:cubicBezTo>
                <a:cubicBezTo>
                  <a:pt x="16721" y="4006"/>
                  <a:pt x="15706" y="3985"/>
                  <a:pt x="14683" y="3986"/>
                </a:cubicBezTo>
                <a:close/>
                <a:moveTo>
                  <a:pt x="1972" y="8470"/>
                </a:moveTo>
                <a:cubicBezTo>
                  <a:pt x="1922" y="8477"/>
                  <a:pt x="1880" y="8504"/>
                  <a:pt x="1804" y="8559"/>
                </a:cubicBezTo>
                <a:cubicBezTo>
                  <a:pt x="1717" y="8622"/>
                  <a:pt x="1590" y="8760"/>
                  <a:pt x="1520" y="8868"/>
                </a:cubicBezTo>
                <a:lnTo>
                  <a:pt x="1394" y="9062"/>
                </a:lnTo>
                <a:lnTo>
                  <a:pt x="1401" y="9425"/>
                </a:lnTo>
                <a:cubicBezTo>
                  <a:pt x="1406" y="9750"/>
                  <a:pt x="1414" y="9806"/>
                  <a:pt x="1503" y="9992"/>
                </a:cubicBezTo>
                <a:cubicBezTo>
                  <a:pt x="1616" y="10231"/>
                  <a:pt x="1741" y="10373"/>
                  <a:pt x="1860" y="10395"/>
                </a:cubicBezTo>
                <a:cubicBezTo>
                  <a:pt x="1906" y="10404"/>
                  <a:pt x="1953" y="10428"/>
                  <a:pt x="1965" y="10445"/>
                </a:cubicBezTo>
                <a:cubicBezTo>
                  <a:pt x="1978" y="10463"/>
                  <a:pt x="2012" y="10466"/>
                  <a:pt x="2039" y="10455"/>
                </a:cubicBezTo>
                <a:cubicBezTo>
                  <a:pt x="2066" y="10444"/>
                  <a:pt x="2161" y="10422"/>
                  <a:pt x="2252" y="10405"/>
                </a:cubicBezTo>
                <a:cubicBezTo>
                  <a:pt x="2343" y="10389"/>
                  <a:pt x="2428" y="10358"/>
                  <a:pt x="2438" y="10336"/>
                </a:cubicBezTo>
                <a:cubicBezTo>
                  <a:pt x="2448" y="10313"/>
                  <a:pt x="2479" y="10296"/>
                  <a:pt x="2508" y="10296"/>
                </a:cubicBezTo>
                <a:cubicBezTo>
                  <a:pt x="2564" y="10296"/>
                  <a:pt x="2721" y="9976"/>
                  <a:pt x="2785" y="9739"/>
                </a:cubicBezTo>
                <a:cubicBezTo>
                  <a:pt x="2828" y="9577"/>
                  <a:pt x="2807" y="9139"/>
                  <a:pt x="2750" y="9042"/>
                </a:cubicBezTo>
                <a:cubicBezTo>
                  <a:pt x="2728" y="9005"/>
                  <a:pt x="2701" y="8932"/>
                  <a:pt x="2690" y="8883"/>
                </a:cubicBezTo>
                <a:cubicBezTo>
                  <a:pt x="2653" y="8721"/>
                  <a:pt x="2441" y="8558"/>
                  <a:pt x="2193" y="8499"/>
                </a:cubicBezTo>
                <a:cubicBezTo>
                  <a:pt x="2081" y="8473"/>
                  <a:pt x="2022" y="8462"/>
                  <a:pt x="1972" y="8470"/>
                </a:cubicBezTo>
                <a:close/>
                <a:moveTo>
                  <a:pt x="19688" y="8664"/>
                </a:moveTo>
                <a:cubicBezTo>
                  <a:pt x="19452" y="8719"/>
                  <a:pt x="19260" y="8906"/>
                  <a:pt x="19162" y="9176"/>
                </a:cubicBezTo>
                <a:cubicBezTo>
                  <a:pt x="19097" y="9355"/>
                  <a:pt x="19089" y="9855"/>
                  <a:pt x="19148" y="9957"/>
                </a:cubicBezTo>
                <a:cubicBezTo>
                  <a:pt x="19168" y="9992"/>
                  <a:pt x="19176" y="10039"/>
                  <a:pt x="19166" y="10062"/>
                </a:cubicBezTo>
                <a:cubicBezTo>
                  <a:pt x="19141" y="10119"/>
                  <a:pt x="19477" y="10550"/>
                  <a:pt x="19565" y="10575"/>
                </a:cubicBezTo>
                <a:cubicBezTo>
                  <a:pt x="19604" y="10585"/>
                  <a:pt x="19717" y="10601"/>
                  <a:pt x="19814" y="10604"/>
                </a:cubicBezTo>
                <a:cubicBezTo>
                  <a:pt x="19955" y="10609"/>
                  <a:pt x="20012" y="10584"/>
                  <a:pt x="20105" y="10495"/>
                </a:cubicBezTo>
                <a:cubicBezTo>
                  <a:pt x="20168" y="10433"/>
                  <a:pt x="20232" y="10386"/>
                  <a:pt x="20245" y="10385"/>
                </a:cubicBezTo>
                <a:cubicBezTo>
                  <a:pt x="20293" y="10385"/>
                  <a:pt x="20441" y="10176"/>
                  <a:pt x="20455" y="10092"/>
                </a:cubicBezTo>
                <a:cubicBezTo>
                  <a:pt x="20463" y="10043"/>
                  <a:pt x="20487" y="9907"/>
                  <a:pt x="20507" y="9788"/>
                </a:cubicBezTo>
                <a:cubicBezTo>
                  <a:pt x="20537" y="9619"/>
                  <a:pt x="20539" y="9541"/>
                  <a:pt x="20507" y="9410"/>
                </a:cubicBezTo>
                <a:cubicBezTo>
                  <a:pt x="20428" y="9082"/>
                  <a:pt x="20372" y="8948"/>
                  <a:pt x="20297" y="8907"/>
                </a:cubicBezTo>
                <a:cubicBezTo>
                  <a:pt x="20255" y="8885"/>
                  <a:pt x="20220" y="8845"/>
                  <a:pt x="20220" y="8823"/>
                </a:cubicBezTo>
                <a:cubicBezTo>
                  <a:pt x="20220" y="8755"/>
                  <a:pt x="19813" y="8634"/>
                  <a:pt x="19688" y="8664"/>
                </a:cubicBezTo>
                <a:close/>
                <a:moveTo>
                  <a:pt x="2130" y="10798"/>
                </a:moveTo>
                <a:cubicBezTo>
                  <a:pt x="1644" y="10792"/>
                  <a:pt x="1343" y="10806"/>
                  <a:pt x="1331" y="10833"/>
                </a:cubicBezTo>
                <a:cubicBezTo>
                  <a:pt x="1321" y="10858"/>
                  <a:pt x="1284" y="10878"/>
                  <a:pt x="1251" y="10878"/>
                </a:cubicBezTo>
                <a:cubicBezTo>
                  <a:pt x="1147" y="10878"/>
                  <a:pt x="951" y="11049"/>
                  <a:pt x="848" y="11231"/>
                </a:cubicBezTo>
                <a:cubicBezTo>
                  <a:pt x="793" y="11328"/>
                  <a:pt x="750" y="11431"/>
                  <a:pt x="750" y="11455"/>
                </a:cubicBezTo>
                <a:cubicBezTo>
                  <a:pt x="750" y="11480"/>
                  <a:pt x="731" y="11515"/>
                  <a:pt x="708" y="11535"/>
                </a:cubicBezTo>
                <a:cubicBezTo>
                  <a:pt x="685" y="11555"/>
                  <a:pt x="635" y="11731"/>
                  <a:pt x="596" y="11928"/>
                </a:cubicBezTo>
                <a:cubicBezTo>
                  <a:pt x="557" y="12125"/>
                  <a:pt x="505" y="12342"/>
                  <a:pt x="480" y="12406"/>
                </a:cubicBezTo>
                <a:cubicBezTo>
                  <a:pt x="456" y="12470"/>
                  <a:pt x="445" y="12535"/>
                  <a:pt x="456" y="12550"/>
                </a:cubicBezTo>
                <a:cubicBezTo>
                  <a:pt x="467" y="12566"/>
                  <a:pt x="446" y="12664"/>
                  <a:pt x="410" y="12769"/>
                </a:cubicBezTo>
                <a:cubicBezTo>
                  <a:pt x="355" y="12931"/>
                  <a:pt x="250" y="13415"/>
                  <a:pt x="231" y="13595"/>
                </a:cubicBezTo>
                <a:cubicBezTo>
                  <a:pt x="228" y="13625"/>
                  <a:pt x="216" y="13663"/>
                  <a:pt x="203" y="13680"/>
                </a:cubicBezTo>
                <a:cubicBezTo>
                  <a:pt x="191" y="13697"/>
                  <a:pt x="182" y="13758"/>
                  <a:pt x="182" y="13814"/>
                </a:cubicBezTo>
                <a:cubicBezTo>
                  <a:pt x="182" y="13870"/>
                  <a:pt x="168" y="13928"/>
                  <a:pt x="151" y="13944"/>
                </a:cubicBezTo>
                <a:cubicBezTo>
                  <a:pt x="134" y="13959"/>
                  <a:pt x="119" y="14032"/>
                  <a:pt x="119" y="14103"/>
                </a:cubicBezTo>
                <a:cubicBezTo>
                  <a:pt x="119" y="14174"/>
                  <a:pt x="106" y="14241"/>
                  <a:pt x="88" y="14257"/>
                </a:cubicBezTo>
                <a:cubicBezTo>
                  <a:pt x="70" y="14273"/>
                  <a:pt x="56" y="14313"/>
                  <a:pt x="60" y="14342"/>
                </a:cubicBezTo>
                <a:cubicBezTo>
                  <a:pt x="64" y="14371"/>
                  <a:pt x="53" y="14464"/>
                  <a:pt x="32" y="14551"/>
                </a:cubicBezTo>
                <a:cubicBezTo>
                  <a:pt x="10" y="14641"/>
                  <a:pt x="-1" y="14724"/>
                  <a:pt x="0" y="14800"/>
                </a:cubicBezTo>
                <a:cubicBezTo>
                  <a:pt x="4" y="15026"/>
                  <a:pt x="107" y="15178"/>
                  <a:pt x="281" y="15178"/>
                </a:cubicBezTo>
                <a:cubicBezTo>
                  <a:pt x="374" y="15178"/>
                  <a:pt x="425" y="15148"/>
                  <a:pt x="484" y="15058"/>
                </a:cubicBezTo>
                <a:cubicBezTo>
                  <a:pt x="526" y="14993"/>
                  <a:pt x="561" y="14902"/>
                  <a:pt x="561" y="14859"/>
                </a:cubicBezTo>
                <a:cubicBezTo>
                  <a:pt x="561" y="14817"/>
                  <a:pt x="580" y="14761"/>
                  <a:pt x="606" y="14730"/>
                </a:cubicBezTo>
                <a:cubicBezTo>
                  <a:pt x="632" y="14699"/>
                  <a:pt x="655" y="14609"/>
                  <a:pt x="655" y="14531"/>
                </a:cubicBezTo>
                <a:cubicBezTo>
                  <a:pt x="655" y="14453"/>
                  <a:pt x="665" y="14370"/>
                  <a:pt x="680" y="14347"/>
                </a:cubicBezTo>
                <a:cubicBezTo>
                  <a:pt x="695" y="14323"/>
                  <a:pt x="725" y="14201"/>
                  <a:pt x="746" y="14078"/>
                </a:cubicBezTo>
                <a:cubicBezTo>
                  <a:pt x="768" y="13955"/>
                  <a:pt x="799" y="13814"/>
                  <a:pt x="813" y="13764"/>
                </a:cubicBezTo>
                <a:cubicBezTo>
                  <a:pt x="872" y="13560"/>
                  <a:pt x="887" y="13493"/>
                  <a:pt x="890" y="13451"/>
                </a:cubicBezTo>
                <a:cubicBezTo>
                  <a:pt x="891" y="13426"/>
                  <a:pt x="904" y="13382"/>
                  <a:pt x="918" y="13351"/>
                </a:cubicBezTo>
                <a:cubicBezTo>
                  <a:pt x="931" y="13321"/>
                  <a:pt x="949" y="13217"/>
                  <a:pt x="957" y="13122"/>
                </a:cubicBezTo>
                <a:cubicBezTo>
                  <a:pt x="964" y="13028"/>
                  <a:pt x="999" y="12875"/>
                  <a:pt x="1034" y="12779"/>
                </a:cubicBezTo>
                <a:cubicBezTo>
                  <a:pt x="1068" y="12683"/>
                  <a:pt x="1097" y="12562"/>
                  <a:pt x="1097" y="12510"/>
                </a:cubicBezTo>
                <a:cubicBezTo>
                  <a:pt x="1097" y="12376"/>
                  <a:pt x="1169" y="12253"/>
                  <a:pt x="1237" y="12272"/>
                </a:cubicBezTo>
                <a:cubicBezTo>
                  <a:pt x="1310" y="12292"/>
                  <a:pt x="1325" y="12427"/>
                  <a:pt x="1268" y="12550"/>
                </a:cubicBezTo>
                <a:cubicBezTo>
                  <a:pt x="1245" y="12602"/>
                  <a:pt x="1209" y="12746"/>
                  <a:pt x="1188" y="12869"/>
                </a:cubicBezTo>
                <a:cubicBezTo>
                  <a:pt x="1166" y="12991"/>
                  <a:pt x="1130" y="13140"/>
                  <a:pt x="1107" y="13202"/>
                </a:cubicBezTo>
                <a:cubicBezTo>
                  <a:pt x="1084" y="13264"/>
                  <a:pt x="1065" y="13361"/>
                  <a:pt x="1065" y="13411"/>
                </a:cubicBezTo>
                <a:cubicBezTo>
                  <a:pt x="1065" y="13461"/>
                  <a:pt x="993" y="13770"/>
                  <a:pt x="907" y="14103"/>
                </a:cubicBezTo>
                <a:cubicBezTo>
                  <a:pt x="822" y="14435"/>
                  <a:pt x="744" y="14786"/>
                  <a:pt x="732" y="14884"/>
                </a:cubicBezTo>
                <a:cubicBezTo>
                  <a:pt x="721" y="14982"/>
                  <a:pt x="702" y="15104"/>
                  <a:pt x="687" y="15153"/>
                </a:cubicBezTo>
                <a:cubicBezTo>
                  <a:pt x="672" y="15202"/>
                  <a:pt x="651" y="15315"/>
                  <a:pt x="641" y="15402"/>
                </a:cubicBezTo>
                <a:cubicBezTo>
                  <a:pt x="631" y="15488"/>
                  <a:pt x="601" y="15615"/>
                  <a:pt x="575" y="15685"/>
                </a:cubicBezTo>
                <a:cubicBezTo>
                  <a:pt x="549" y="15756"/>
                  <a:pt x="529" y="15848"/>
                  <a:pt x="529" y="15889"/>
                </a:cubicBezTo>
                <a:cubicBezTo>
                  <a:pt x="529" y="15931"/>
                  <a:pt x="516" y="15985"/>
                  <a:pt x="501" y="16009"/>
                </a:cubicBezTo>
                <a:cubicBezTo>
                  <a:pt x="460" y="16076"/>
                  <a:pt x="340" y="16627"/>
                  <a:pt x="340" y="16750"/>
                </a:cubicBezTo>
                <a:cubicBezTo>
                  <a:pt x="340" y="16811"/>
                  <a:pt x="322" y="16885"/>
                  <a:pt x="302" y="16915"/>
                </a:cubicBezTo>
                <a:cubicBezTo>
                  <a:pt x="272" y="16956"/>
                  <a:pt x="292" y="16967"/>
                  <a:pt x="389" y="16969"/>
                </a:cubicBezTo>
                <a:cubicBezTo>
                  <a:pt x="458" y="16971"/>
                  <a:pt x="634" y="16977"/>
                  <a:pt x="781" y="16984"/>
                </a:cubicBezTo>
                <a:lnTo>
                  <a:pt x="1048" y="16999"/>
                </a:lnTo>
                <a:lnTo>
                  <a:pt x="1051" y="17333"/>
                </a:lnTo>
                <a:cubicBezTo>
                  <a:pt x="1062" y="18545"/>
                  <a:pt x="1061" y="19104"/>
                  <a:pt x="1044" y="19477"/>
                </a:cubicBezTo>
                <a:cubicBezTo>
                  <a:pt x="1018" y="20065"/>
                  <a:pt x="1028" y="20947"/>
                  <a:pt x="1065" y="21115"/>
                </a:cubicBezTo>
                <a:cubicBezTo>
                  <a:pt x="1094" y="21244"/>
                  <a:pt x="1185" y="21327"/>
                  <a:pt x="1380" y="21413"/>
                </a:cubicBezTo>
                <a:cubicBezTo>
                  <a:pt x="1426" y="21433"/>
                  <a:pt x="1475" y="21429"/>
                  <a:pt x="1646" y="21378"/>
                </a:cubicBezTo>
                <a:cubicBezTo>
                  <a:pt x="1689" y="21366"/>
                  <a:pt x="1761" y="21286"/>
                  <a:pt x="1808" y="21199"/>
                </a:cubicBezTo>
                <a:cubicBezTo>
                  <a:pt x="1886" y="21053"/>
                  <a:pt x="1894" y="20995"/>
                  <a:pt x="1916" y="20448"/>
                </a:cubicBezTo>
                <a:cubicBezTo>
                  <a:pt x="1929" y="20123"/>
                  <a:pt x="1944" y="19364"/>
                  <a:pt x="1948" y="18761"/>
                </a:cubicBezTo>
                <a:cubicBezTo>
                  <a:pt x="1958" y="17010"/>
                  <a:pt x="1953" y="17034"/>
                  <a:pt x="2025" y="17034"/>
                </a:cubicBezTo>
                <a:cubicBezTo>
                  <a:pt x="2085" y="17034"/>
                  <a:pt x="2089" y="17069"/>
                  <a:pt x="2074" y="18467"/>
                </a:cubicBezTo>
                <a:cubicBezTo>
                  <a:pt x="2065" y="19255"/>
                  <a:pt x="2056" y="20169"/>
                  <a:pt x="2056" y="20498"/>
                </a:cubicBezTo>
                <a:lnTo>
                  <a:pt x="2056" y="21095"/>
                </a:lnTo>
                <a:lnTo>
                  <a:pt x="2186" y="21264"/>
                </a:lnTo>
                <a:cubicBezTo>
                  <a:pt x="2311" y="21429"/>
                  <a:pt x="2322" y="21434"/>
                  <a:pt x="2508" y="21418"/>
                </a:cubicBezTo>
                <a:cubicBezTo>
                  <a:pt x="2649" y="21406"/>
                  <a:pt x="2717" y="21381"/>
                  <a:pt x="2764" y="21314"/>
                </a:cubicBezTo>
                <a:cubicBezTo>
                  <a:pt x="2799" y="21263"/>
                  <a:pt x="2842" y="21224"/>
                  <a:pt x="2858" y="21224"/>
                </a:cubicBezTo>
                <a:cubicBezTo>
                  <a:pt x="2929" y="21224"/>
                  <a:pt x="2950" y="20785"/>
                  <a:pt x="2967" y="19064"/>
                </a:cubicBezTo>
                <a:cubicBezTo>
                  <a:pt x="2977" y="18062"/>
                  <a:pt x="3000" y="17193"/>
                  <a:pt x="3016" y="17133"/>
                </a:cubicBezTo>
                <a:cubicBezTo>
                  <a:pt x="3051" y="17004"/>
                  <a:pt x="3134" y="16978"/>
                  <a:pt x="3513" y="16984"/>
                </a:cubicBezTo>
                <a:lnTo>
                  <a:pt x="3776" y="16989"/>
                </a:lnTo>
                <a:lnTo>
                  <a:pt x="3755" y="16855"/>
                </a:lnTo>
                <a:cubicBezTo>
                  <a:pt x="3744" y="16781"/>
                  <a:pt x="3702" y="16578"/>
                  <a:pt x="3660" y="16402"/>
                </a:cubicBezTo>
                <a:cubicBezTo>
                  <a:pt x="3619" y="16226"/>
                  <a:pt x="3577" y="16007"/>
                  <a:pt x="3569" y="15919"/>
                </a:cubicBezTo>
                <a:cubicBezTo>
                  <a:pt x="3554" y="15745"/>
                  <a:pt x="3498" y="15429"/>
                  <a:pt x="3457" y="15287"/>
                </a:cubicBezTo>
                <a:cubicBezTo>
                  <a:pt x="3443" y="15238"/>
                  <a:pt x="3423" y="15117"/>
                  <a:pt x="3412" y="15019"/>
                </a:cubicBezTo>
                <a:cubicBezTo>
                  <a:pt x="3390" y="14827"/>
                  <a:pt x="3309" y="14445"/>
                  <a:pt x="3265" y="14317"/>
                </a:cubicBezTo>
                <a:cubicBezTo>
                  <a:pt x="3250" y="14274"/>
                  <a:pt x="3237" y="14196"/>
                  <a:pt x="3237" y="14148"/>
                </a:cubicBezTo>
                <a:cubicBezTo>
                  <a:pt x="3237" y="14099"/>
                  <a:pt x="3222" y="14048"/>
                  <a:pt x="3205" y="14033"/>
                </a:cubicBezTo>
                <a:cubicBezTo>
                  <a:pt x="3188" y="14018"/>
                  <a:pt x="3174" y="13930"/>
                  <a:pt x="3174" y="13834"/>
                </a:cubicBezTo>
                <a:cubicBezTo>
                  <a:pt x="3174" y="13738"/>
                  <a:pt x="3159" y="13645"/>
                  <a:pt x="3142" y="13630"/>
                </a:cubicBezTo>
                <a:cubicBezTo>
                  <a:pt x="3125" y="13615"/>
                  <a:pt x="3111" y="13548"/>
                  <a:pt x="3111" y="13481"/>
                </a:cubicBezTo>
                <a:cubicBezTo>
                  <a:pt x="3111" y="13413"/>
                  <a:pt x="3101" y="13340"/>
                  <a:pt x="3086" y="13317"/>
                </a:cubicBezTo>
                <a:cubicBezTo>
                  <a:pt x="3071" y="13293"/>
                  <a:pt x="3041" y="13151"/>
                  <a:pt x="3019" y="13003"/>
                </a:cubicBezTo>
                <a:cubicBezTo>
                  <a:pt x="2998" y="12855"/>
                  <a:pt x="2960" y="12680"/>
                  <a:pt x="2935" y="12615"/>
                </a:cubicBezTo>
                <a:cubicBezTo>
                  <a:pt x="2877" y="12458"/>
                  <a:pt x="2881" y="12315"/>
                  <a:pt x="2942" y="12281"/>
                </a:cubicBezTo>
                <a:cubicBezTo>
                  <a:pt x="3028" y="12235"/>
                  <a:pt x="3074" y="12359"/>
                  <a:pt x="3191" y="12958"/>
                </a:cubicBezTo>
                <a:cubicBezTo>
                  <a:pt x="3254" y="13278"/>
                  <a:pt x="3320" y="13601"/>
                  <a:pt x="3338" y="13675"/>
                </a:cubicBezTo>
                <a:cubicBezTo>
                  <a:pt x="3356" y="13749"/>
                  <a:pt x="3381" y="13890"/>
                  <a:pt x="3394" y="13988"/>
                </a:cubicBezTo>
                <a:cubicBezTo>
                  <a:pt x="3407" y="14087"/>
                  <a:pt x="3432" y="14220"/>
                  <a:pt x="3450" y="14282"/>
                </a:cubicBezTo>
                <a:cubicBezTo>
                  <a:pt x="3468" y="14344"/>
                  <a:pt x="3500" y="14505"/>
                  <a:pt x="3520" y="14640"/>
                </a:cubicBezTo>
                <a:cubicBezTo>
                  <a:pt x="3580" y="15028"/>
                  <a:pt x="3582" y="15030"/>
                  <a:pt x="3699" y="15128"/>
                </a:cubicBezTo>
                <a:cubicBezTo>
                  <a:pt x="3870" y="15271"/>
                  <a:pt x="3948" y="15248"/>
                  <a:pt x="4060" y="15028"/>
                </a:cubicBezTo>
                <a:cubicBezTo>
                  <a:pt x="4149" y="14853"/>
                  <a:pt x="4156" y="14823"/>
                  <a:pt x="4137" y="14596"/>
                </a:cubicBezTo>
                <a:cubicBezTo>
                  <a:pt x="4125" y="14460"/>
                  <a:pt x="4100" y="14330"/>
                  <a:pt x="4084" y="14307"/>
                </a:cubicBezTo>
                <a:cubicBezTo>
                  <a:pt x="4068" y="14283"/>
                  <a:pt x="4056" y="14220"/>
                  <a:pt x="4056" y="14168"/>
                </a:cubicBezTo>
                <a:cubicBezTo>
                  <a:pt x="4056" y="14115"/>
                  <a:pt x="4045" y="14057"/>
                  <a:pt x="4032" y="14038"/>
                </a:cubicBezTo>
                <a:cubicBezTo>
                  <a:pt x="4019" y="14020"/>
                  <a:pt x="4009" y="13950"/>
                  <a:pt x="4007" y="13884"/>
                </a:cubicBezTo>
                <a:cubicBezTo>
                  <a:pt x="4005" y="13818"/>
                  <a:pt x="3984" y="13696"/>
                  <a:pt x="3962" y="13610"/>
                </a:cubicBezTo>
                <a:cubicBezTo>
                  <a:pt x="3898" y="13365"/>
                  <a:pt x="3890" y="13327"/>
                  <a:pt x="3878" y="13207"/>
                </a:cubicBezTo>
                <a:cubicBezTo>
                  <a:pt x="3871" y="13146"/>
                  <a:pt x="3857" y="13052"/>
                  <a:pt x="3843" y="13003"/>
                </a:cubicBezTo>
                <a:cubicBezTo>
                  <a:pt x="3776" y="12771"/>
                  <a:pt x="3678" y="12320"/>
                  <a:pt x="3678" y="12237"/>
                </a:cubicBezTo>
                <a:cubicBezTo>
                  <a:pt x="3678" y="12185"/>
                  <a:pt x="3669" y="12130"/>
                  <a:pt x="3657" y="12112"/>
                </a:cubicBezTo>
                <a:cubicBezTo>
                  <a:pt x="3645" y="12095"/>
                  <a:pt x="3631" y="12035"/>
                  <a:pt x="3625" y="11973"/>
                </a:cubicBezTo>
                <a:cubicBezTo>
                  <a:pt x="3620" y="11911"/>
                  <a:pt x="3596" y="11806"/>
                  <a:pt x="3576" y="11739"/>
                </a:cubicBezTo>
                <a:cubicBezTo>
                  <a:pt x="3557" y="11672"/>
                  <a:pt x="3541" y="11607"/>
                  <a:pt x="3538" y="11595"/>
                </a:cubicBezTo>
                <a:cubicBezTo>
                  <a:pt x="3486" y="11378"/>
                  <a:pt x="3271" y="11075"/>
                  <a:pt x="3061" y="10923"/>
                </a:cubicBezTo>
                <a:cubicBezTo>
                  <a:pt x="2911" y="10814"/>
                  <a:pt x="2890" y="10809"/>
                  <a:pt x="2130" y="10798"/>
                </a:cubicBezTo>
                <a:close/>
                <a:moveTo>
                  <a:pt x="18903" y="10953"/>
                </a:moveTo>
                <a:cubicBezTo>
                  <a:pt x="18891" y="10943"/>
                  <a:pt x="18770" y="10959"/>
                  <a:pt x="18634" y="10993"/>
                </a:cubicBezTo>
                <a:cubicBezTo>
                  <a:pt x="18415" y="11047"/>
                  <a:pt x="18371" y="11077"/>
                  <a:pt x="18262" y="11231"/>
                </a:cubicBezTo>
                <a:cubicBezTo>
                  <a:pt x="18195" y="11327"/>
                  <a:pt x="18140" y="11417"/>
                  <a:pt x="18140" y="11430"/>
                </a:cubicBezTo>
                <a:cubicBezTo>
                  <a:pt x="18140" y="11444"/>
                  <a:pt x="18122" y="11510"/>
                  <a:pt x="18101" y="11580"/>
                </a:cubicBezTo>
                <a:cubicBezTo>
                  <a:pt x="18080" y="11649"/>
                  <a:pt x="18062" y="11724"/>
                  <a:pt x="18059" y="11749"/>
                </a:cubicBezTo>
                <a:cubicBezTo>
                  <a:pt x="18056" y="11774"/>
                  <a:pt x="18051" y="11806"/>
                  <a:pt x="18049" y="11819"/>
                </a:cubicBezTo>
                <a:cubicBezTo>
                  <a:pt x="18046" y="11831"/>
                  <a:pt x="18044" y="12174"/>
                  <a:pt x="18045" y="12580"/>
                </a:cubicBezTo>
                <a:cubicBezTo>
                  <a:pt x="18047" y="12986"/>
                  <a:pt x="18045" y="13377"/>
                  <a:pt x="18042" y="13451"/>
                </a:cubicBezTo>
                <a:cubicBezTo>
                  <a:pt x="18038" y="13525"/>
                  <a:pt x="18035" y="14055"/>
                  <a:pt x="18035" y="14625"/>
                </a:cubicBezTo>
                <a:lnTo>
                  <a:pt x="18031" y="15660"/>
                </a:lnTo>
                <a:lnTo>
                  <a:pt x="18108" y="15750"/>
                </a:lnTo>
                <a:cubicBezTo>
                  <a:pt x="18203" y="15861"/>
                  <a:pt x="18375" y="15857"/>
                  <a:pt x="18500" y="15740"/>
                </a:cubicBezTo>
                <a:cubicBezTo>
                  <a:pt x="18574" y="15671"/>
                  <a:pt x="18583" y="15641"/>
                  <a:pt x="18567" y="15526"/>
                </a:cubicBezTo>
                <a:cubicBezTo>
                  <a:pt x="18556" y="15451"/>
                  <a:pt x="18566" y="15359"/>
                  <a:pt x="18584" y="15327"/>
                </a:cubicBezTo>
                <a:cubicBezTo>
                  <a:pt x="18603" y="15295"/>
                  <a:pt x="18607" y="15245"/>
                  <a:pt x="18595" y="15218"/>
                </a:cubicBezTo>
                <a:cubicBezTo>
                  <a:pt x="18569" y="15159"/>
                  <a:pt x="18573" y="12813"/>
                  <a:pt x="18598" y="12754"/>
                </a:cubicBezTo>
                <a:cubicBezTo>
                  <a:pt x="18629" y="12685"/>
                  <a:pt x="18725" y="12711"/>
                  <a:pt x="18784" y="12804"/>
                </a:cubicBezTo>
                <a:cubicBezTo>
                  <a:pt x="18838" y="12888"/>
                  <a:pt x="18841" y="13110"/>
                  <a:pt x="18847" y="16954"/>
                </a:cubicBezTo>
                <a:cubicBezTo>
                  <a:pt x="18851" y="19190"/>
                  <a:pt x="18863" y="21076"/>
                  <a:pt x="18872" y="21144"/>
                </a:cubicBezTo>
                <a:cubicBezTo>
                  <a:pt x="18895" y="21323"/>
                  <a:pt x="18980" y="21440"/>
                  <a:pt x="19145" y="21513"/>
                </a:cubicBezTo>
                <a:cubicBezTo>
                  <a:pt x="19327" y="21593"/>
                  <a:pt x="19445" y="21558"/>
                  <a:pt x="19593" y="21388"/>
                </a:cubicBezTo>
                <a:cubicBezTo>
                  <a:pt x="19678" y="21291"/>
                  <a:pt x="19715" y="21208"/>
                  <a:pt x="19730" y="21085"/>
                </a:cubicBezTo>
                <a:cubicBezTo>
                  <a:pt x="19741" y="20991"/>
                  <a:pt x="19746" y="19833"/>
                  <a:pt x="19740" y="18507"/>
                </a:cubicBezTo>
                <a:cubicBezTo>
                  <a:pt x="19731" y="16331"/>
                  <a:pt x="19737" y="16096"/>
                  <a:pt x="19782" y="16083"/>
                </a:cubicBezTo>
                <a:cubicBezTo>
                  <a:pt x="19915" y="16047"/>
                  <a:pt x="19912" y="15972"/>
                  <a:pt x="19905" y="19552"/>
                </a:cubicBezTo>
                <a:cubicBezTo>
                  <a:pt x="19903" y="20414"/>
                  <a:pt x="19916" y="21021"/>
                  <a:pt x="19936" y="21130"/>
                </a:cubicBezTo>
                <a:cubicBezTo>
                  <a:pt x="19955" y="21227"/>
                  <a:pt x="20010" y="21369"/>
                  <a:pt x="20063" y="21443"/>
                </a:cubicBezTo>
                <a:cubicBezTo>
                  <a:pt x="20155" y="21575"/>
                  <a:pt x="20164" y="21577"/>
                  <a:pt x="20385" y="21553"/>
                </a:cubicBezTo>
                <a:cubicBezTo>
                  <a:pt x="20631" y="21526"/>
                  <a:pt x="20669" y="21501"/>
                  <a:pt x="20749" y="21294"/>
                </a:cubicBezTo>
                <a:cubicBezTo>
                  <a:pt x="20796" y="21172"/>
                  <a:pt x="20802" y="20995"/>
                  <a:pt x="20798" y="19791"/>
                </a:cubicBezTo>
                <a:cubicBezTo>
                  <a:pt x="20790" y="17364"/>
                  <a:pt x="20786" y="15753"/>
                  <a:pt x="20788" y="15043"/>
                </a:cubicBezTo>
                <a:cubicBezTo>
                  <a:pt x="20788" y="14662"/>
                  <a:pt x="20781" y="14024"/>
                  <a:pt x="20774" y="13630"/>
                </a:cubicBezTo>
                <a:cubicBezTo>
                  <a:pt x="20759" y="12875"/>
                  <a:pt x="20769" y="12804"/>
                  <a:pt x="20896" y="12804"/>
                </a:cubicBezTo>
                <a:cubicBezTo>
                  <a:pt x="21039" y="12804"/>
                  <a:pt x="21048" y="12866"/>
                  <a:pt x="21043" y="14068"/>
                </a:cubicBezTo>
                <a:cubicBezTo>
                  <a:pt x="21041" y="14690"/>
                  <a:pt x="21039" y="15251"/>
                  <a:pt x="21040" y="15312"/>
                </a:cubicBezTo>
                <a:cubicBezTo>
                  <a:pt x="21041" y="15374"/>
                  <a:pt x="21042" y="15486"/>
                  <a:pt x="21043" y="15561"/>
                </a:cubicBezTo>
                <a:cubicBezTo>
                  <a:pt x="21045" y="15747"/>
                  <a:pt x="21216" y="15918"/>
                  <a:pt x="21344" y="15864"/>
                </a:cubicBezTo>
                <a:cubicBezTo>
                  <a:pt x="21392" y="15845"/>
                  <a:pt x="21449" y="15831"/>
                  <a:pt x="21471" y="15830"/>
                </a:cubicBezTo>
                <a:cubicBezTo>
                  <a:pt x="21492" y="15828"/>
                  <a:pt x="21530" y="15781"/>
                  <a:pt x="21555" y="15730"/>
                </a:cubicBezTo>
                <a:cubicBezTo>
                  <a:pt x="21593" y="15652"/>
                  <a:pt x="21599" y="15341"/>
                  <a:pt x="21590" y="13715"/>
                </a:cubicBezTo>
                <a:cubicBezTo>
                  <a:pt x="21583" y="12529"/>
                  <a:pt x="21565" y="11720"/>
                  <a:pt x="21544" y="11610"/>
                </a:cubicBezTo>
                <a:cubicBezTo>
                  <a:pt x="21503" y="11394"/>
                  <a:pt x="21314" y="11102"/>
                  <a:pt x="21215" y="11102"/>
                </a:cubicBezTo>
                <a:cubicBezTo>
                  <a:pt x="21176" y="11102"/>
                  <a:pt x="21129" y="11079"/>
                  <a:pt x="21110" y="11052"/>
                </a:cubicBezTo>
                <a:cubicBezTo>
                  <a:pt x="21086" y="11019"/>
                  <a:pt x="20727" y="10999"/>
                  <a:pt x="19999" y="10988"/>
                </a:cubicBezTo>
                <a:cubicBezTo>
                  <a:pt x="19408" y="10978"/>
                  <a:pt x="18915" y="10963"/>
                  <a:pt x="18903" y="10953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23" name="family-of-people-vector-clipart.png" descr="family-of-people-vector-clipart.png"/>
          <p:cNvPicPr>
            <a:picLocks noChangeAspect="1"/>
          </p:cNvPicPr>
          <p:nvPr/>
        </p:nvPicPr>
        <p:blipFill>
          <a:blip r:embed="rId3">
            <a:extLst/>
          </a:blip>
          <a:srcRect l="77279" t="26507" r="5509" b="9609"/>
          <a:stretch>
            <a:fillRect/>
          </a:stretch>
        </p:blipFill>
        <p:spPr>
          <a:xfrm>
            <a:off x="7747776" y="8295652"/>
            <a:ext cx="460820" cy="1314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55" h="21562" extrusionOk="0">
                <a:moveTo>
                  <a:pt x="0" y="0"/>
                </a:moveTo>
                <a:lnTo>
                  <a:pt x="0" y="7306"/>
                </a:lnTo>
                <a:cubicBezTo>
                  <a:pt x="40" y="6821"/>
                  <a:pt x="149" y="6621"/>
                  <a:pt x="111" y="5965"/>
                </a:cubicBezTo>
                <a:cubicBezTo>
                  <a:pt x="26" y="4472"/>
                  <a:pt x="11" y="4682"/>
                  <a:pt x="130" y="3497"/>
                </a:cubicBezTo>
                <a:cubicBezTo>
                  <a:pt x="179" y="3010"/>
                  <a:pt x="156" y="2529"/>
                  <a:pt x="74" y="2429"/>
                </a:cubicBezTo>
                <a:cubicBezTo>
                  <a:pt x="-8" y="2328"/>
                  <a:pt x="-16" y="2236"/>
                  <a:pt x="56" y="2220"/>
                </a:cubicBezTo>
                <a:cubicBezTo>
                  <a:pt x="127" y="2205"/>
                  <a:pt x="170" y="1713"/>
                  <a:pt x="148" y="1133"/>
                </a:cubicBezTo>
                <a:lnTo>
                  <a:pt x="111" y="78"/>
                </a:lnTo>
                <a:lnTo>
                  <a:pt x="0" y="0"/>
                </a:lnTo>
                <a:close/>
                <a:moveTo>
                  <a:pt x="11454" y="4682"/>
                </a:moveTo>
                <a:cubicBezTo>
                  <a:pt x="10205" y="4754"/>
                  <a:pt x="9189" y="4999"/>
                  <a:pt x="8669" y="5353"/>
                </a:cubicBezTo>
                <a:cubicBezTo>
                  <a:pt x="8324" y="5587"/>
                  <a:pt x="8278" y="6241"/>
                  <a:pt x="8595" y="6375"/>
                </a:cubicBezTo>
                <a:cubicBezTo>
                  <a:pt x="8702" y="6420"/>
                  <a:pt x="8742" y="6481"/>
                  <a:pt x="8688" y="6512"/>
                </a:cubicBezTo>
                <a:cubicBezTo>
                  <a:pt x="8556" y="6587"/>
                  <a:pt x="10335" y="7151"/>
                  <a:pt x="10804" y="7182"/>
                </a:cubicBezTo>
                <a:cubicBezTo>
                  <a:pt x="11010" y="7196"/>
                  <a:pt x="11588" y="7217"/>
                  <a:pt x="12104" y="7221"/>
                </a:cubicBezTo>
                <a:cubicBezTo>
                  <a:pt x="12852" y="7228"/>
                  <a:pt x="13172" y="7195"/>
                  <a:pt x="13663" y="7078"/>
                </a:cubicBezTo>
                <a:cubicBezTo>
                  <a:pt x="14001" y="6998"/>
                  <a:pt x="14322" y="6935"/>
                  <a:pt x="14387" y="6935"/>
                </a:cubicBezTo>
                <a:cubicBezTo>
                  <a:pt x="14642" y="6934"/>
                  <a:pt x="15446" y="6661"/>
                  <a:pt x="15519" y="6551"/>
                </a:cubicBezTo>
                <a:cubicBezTo>
                  <a:pt x="15562" y="6486"/>
                  <a:pt x="15688" y="6308"/>
                  <a:pt x="15798" y="6154"/>
                </a:cubicBezTo>
                <a:cubicBezTo>
                  <a:pt x="15955" y="5932"/>
                  <a:pt x="15946" y="5829"/>
                  <a:pt x="15779" y="5659"/>
                </a:cubicBezTo>
                <a:cubicBezTo>
                  <a:pt x="15361" y="5230"/>
                  <a:pt x="15064" y="5054"/>
                  <a:pt x="14666" y="5001"/>
                </a:cubicBezTo>
                <a:cubicBezTo>
                  <a:pt x="14442" y="4971"/>
                  <a:pt x="14257" y="4919"/>
                  <a:pt x="14257" y="4890"/>
                </a:cubicBezTo>
                <a:cubicBezTo>
                  <a:pt x="14257" y="4802"/>
                  <a:pt x="12120" y="4643"/>
                  <a:pt x="11454" y="4682"/>
                </a:cubicBezTo>
                <a:close/>
                <a:moveTo>
                  <a:pt x="7277" y="7677"/>
                </a:moveTo>
                <a:cubicBezTo>
                  <a:pt x="7213" y="7664"/>
                  <a:pt x="6569" y="7685"/>
                  <a:pt x="5848" y="7729"/>
                </a:cubicBezTo>
                <a:cubicBezTo>
                  <a:pt x="4687" y="7800"/>
                  <a:pt x="4474" y="7840"/>
                  <a:pt x="3898" y="8042"/>
                </a:cubicBezTo>
                <a:cubicBezTo>
                  <a:pt x="3541" y="8167"/>
                  <a:pt x="3249" y="8285"/>
                  <a:pt x="3249" y="8302"/>
                </a:cubicBezTo>
                <a:cubicBezTo>
                  <a:pt x="3249" y="8320"/>
                  <a:pt x="3154" y="8407"/>
                  <a:pt x="3044" y="8498"/>
                </a:cubicBezTo>
                <a:cubicBezTo>
                  <a:pt x="2935" y="8588"/>
                  <a:pt x="2820" y="8687"/>
                  <a:pt x="2803" y="8719"/>
                </a:cubicBezTo>
                <a:cubicBezTo>
                  <a:pt x="2786" y="8751"/>
                  <a:pt x="2761" y="8794"/>
                  <a:pt x="2747" y="8810"/>
                </a:cubicBezTo>
                <a:cubicBezTo>
                  <a:pt x="2734" y="8826"/>
                  <a:pt x="2739" y="9275"/>
                  <a:pt x="2747" y="9807"/>
                </a:cubicBezTo>
                <a:cubicBezTo>
                  <a:pt x="2755" y="10338"/>
                  <a:pt x="2749" y="10849"/>
                  <a:pt x="2729" y="10946"/>
                </a:cubicBezTo>
                <a:cubicBezTo>
                  <a:pt x="2708" y="11043"/>
                  <a:pt x="2677" y="11736"/>
                  <a:pt x="2673" y="12483"/>
                </a:cubicBezTo>
                <a:lnTo>
                  <a:pt x="2673" y="13837"/>
                </a:lnTo>
                <a:lnTo>
                  <a:pt x="3081" y="13954"/>
                </a:lnTo>
                <a:cubicBezTo>
                  <a:pt x="3583" y="14100"/>
                  <a:pt x="4478" y="14094"/>
                  <a:pt x="5142" y="13941"/>
                </a:cubicBezTo>
                <a:cubicBezTo>
                  <a:pt x="5534" y="13851"/>
                  <a:pt x="5599" y="13812"/>
                  <a:pt x="5513" y="13661"/>
                </a:cubicBezTo>
                <a:cubicBezTo>
                  <a:pt x="5457" y="13563"/>
                  <a:pt x="5487" y="13443"/>
                  <a:pt x="5588" y="13401"/>
                </a:cubicBezTo>
                <a:cubicBezTo>
                  <a:pt x="5688" y="13359"/>
                  <a:pt x="5726" y="13294"/>
                  <a:pt x="5662" y="13258"/>
                </a:cubicBezTo>
                <a:cubicBezTo>
                  <a:pt x="5526" y="13181"/>
                  <a:pt x="5544" y="10112"/>
                  <a:pt x="5680" y="10034"/>
                </a:cubicBezTo>
                <a:cubicBezTo>
                  <a:pt x="5840" y="9944"/>
                  <a:pt x="6352" y="9978"/>
                  <a:pt x="6664" y="10100"/>
                </a:cubicBezTo>
                <a:cubicBezTo>
                  <a:pt x="6949" y="10210"/>
                  <a:pt x="6965" y="10500"/>
                  <a:pt x="6999" y="15530"/>
                </a:cubicBezTo>
                <a:cubicBezTo>
                  <a:pt x="7018" y="18455"/>
                  <a:pt x="7063" y="20924"/>
                  <a:pt x="7110" y="21013"/>
                </a:cubicBezTo>
                <a:cubicBezTo>
                  <a:pt x="7232" y="21247"/>
                  <a:pt x="7703" y="21400"/>
                  <a:pt x="8576" y="21495"/>
                </a:cubicBezTo>
                <a:cubicBezTo>
                  <a:pt x="9540" y="21600"/>
                  <a:pt x="10167" y="21554"/>
                  <a:pt x="10953" y="21332"/>
                </a:cubicBezTo>
                <a:cubicBezTo>
                  <a:pt x="11402" y="21205"/>
                  <a:pt x="11599" y="21097"/>
                  <a:pt x="11677" y="20935"/>
                </a:cubicBezTo>
                <a:cubicBezTo>
                  <a:pt x="11736" y="20812"/>
                  <a:pt x="11762" y="19296"/>
                  <a:pt x="11732" y="17562"/>
                </a:cubicBezTo>
                <a:cubicBezTo>
                  <a:pt x="11683" y="14715"/>
                  <a:pt x="11697" y="14407"/>
                  <a:pt x="11937" y="14391"/>
                </a:cubicBezTo>
                <a:cubicBezTo>
                  <a:pt x="12642" y="14343"/>
                  <a:pt x="12624" y="14245"/>
                  <a:pt x="12586" y="18929"/>
                </a:cubicBezTo>
                <a:cubicBezTo>
                  <a:pt x="12577" y="20057"/>
                  <a:pt x="12644" y="20851"/>
                  <a:pt x="12753" y="20994"/>
                </a:cubicBezTo>
                <a:cubicBezTo>
                  <a:pt x="12851" y="21121"/>
                  <a:pt x="13163" y="21306"/>
                  <a:pt x="13440" y="21404"/>
                </a:cubicBezTo>
                <a:cubicBezTo>
                  <a:pt x="13930" y="21576"/>
                  <a:pt x="13979" y="21578"/>
                  <a:pt x="15148" y="21547"/>
                </a:cubicBezTo>
                <a:cubicBezTo>
                  <a:pt x="16455" y="21512"/>
                  <a:pt x="16637" y="21480"/>
                  <a:pt x="17060" y="21208"/>
                </a:cubicBezTo>
                <a:cubicBezTo>
                  <a:pt x="17308" y="21050"/>
                  <a:pt x="17342" y="20818"/>
                  <a:pt x="17320" y="19242"/>
                </a:cubicBezTo>
                <a:cubicBezTo>
                  <a:pt x="17276" y="16066"/>
                  <a:pt x="17258" y="13959"/>
                  <a:pt x="17264" y="13030"/>
                </a:cubicBezTo>
                <a:cubicBezTo>
                  <a:pt x="17268" y="12530"/>
                  <a:pt x="17250" y="11696"/>
                  <a:pt x="17209" y="11181"/>
                </a:cubicBezTo>
                <a:cubicBezTo>
                  <a:pt x="17130" y="10192"/>
                  <a:pt x="17187" y="10100"/>
                  <a:pt x="17859" y="10100"/>
                </a:cubicBezTo>
                <a:cubicBezTo>
                  <a:pt x="18616" y="10100"/>
                  <a:pt x="18646" y="10180"/>
                  <a:pt x="18620" y="11754"/>
                </a:cubicBezTo>
                <a:cubicBezTo>
                  <a:pt x="18606" y="12567"/>
                  <a:pt x="18595" y="13301"/>
                  <a:pt x="18601" y="13381"/>
                </a:cubicBezTo>
                <a:cubicBezTo>
                  <a:pt x="18607" y="13462"/>
                  <a:pt x="18616" y="13609"/>
                  <a:pt x="18620" y="13707"/>
                </a:cubicBezTo>
                <a:cubicBezTo>
                  <a:pt x="18630" y="13951"/>
                  <a:pt x="19554" y="14174"/>
                  <a:pt x="20235" y="14104"/>
                </a:cubicBezTo>
                <a:cubicBezTo>
                  <a:pt x="20489" y="14078"/>
                  <a:pt x="20789" y="14061"/>
                  <a:pt x="20903" y="14059"/>
                </a:cubicBezTo>
                <a:cubicBezTo>
                  <a:pt x="21017" y="14057"/>
                  <a:pt x="21216" y="13995"/>
                  <a:pt x="21349" y="13928"/>
                </a:cubicBezTo>
                <a:cubicBezTo>
                  <a:pt x="21553" y="13826"/>
                  <a:pt x="21584" y="13420"/>
                  <a:pt x="21534" y="11291"/>
                </a:cubicBezTo>
                <a:cubicBezTo>
                  <a:pt x="21498" y="9740"/>
                  <a:pt x="21404" y="8681"/>
                  <a:pt x="21293" y="8537"/>
                </a:cubicBezTo>
                <a:cubicBezTo>
                  <a:pt x="21076" y="8254"/>
                  <a:pt x="20074" y="7873"/>
                  <a:pt x="19548" y="7873"/>
                </a:cubicBezTo>
                <a:cubicBezTo>
                  <a:pt x="19341" y="7873"/>
                  <a:pt x="19092" y="7843"/>
                  <a:pt x="18991" y="7807"/>
                </a:cubicBezTo>
                <a:cubicBezTo>
                  <a:pt x="18867" y="7764"/>
                  <a:pt x="16960" y="7738"/>
                  <a:pt x="13106" y="7723"/>
                </a:cubicBezTo>
                <a:cubicBezTo>
                  <a:pt x="9969" y="7711"/>
                  <a:pt x="7341" y="7690"/>
                  <a:pt x="7277" y="7677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24" name="family-of-people-vector-clipart.png" descr="family-of-people-vector-clipart.png"/>
          <p:cNvPicPr>
            <a:picLocks noChangeAspect="1"/>
          </p:cNvPicPr>
          <p:nvPr/>
        </p:nvPicPr>
        <p:blipFill>
          <a:blip r:embed="rId3">
            <a:extLst/>
          </a:blip>
          <a:srcRect l="3097" t="39608" r="79599" b="10145"/>
          <a:stretch>
            <a:fillRect/>
          </a:stretch>
        </p:blipFill>
        <p:spPr>
          <a:xfrm>
            <a:off x="4796240" y="8560428"/>
            <a:ext cx="460784" cy="10281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4" h="21575" extrusionOk="0">
                <a:moveTo>
                  <a:pt x="10416" y="4"/>
                </a:moveTo>
                <a:cubicBezTo>
                  <a:pt x="10151" y="16"/>
                  <a:pt x="9926" y="62"/>
                  <a:pt x="9523" y="154"/>
                </a:cubicBezTo>
                <a:cubicBezTo>
                  <a:pt x="9066" y="258"/>
                  <a:pt x="8402" y="491"/>
                  <a:pt x="8036" y="670"/>
                </a:cubicBezTo>
                <a:lnTo>
                  <a:pt x="7366" y="995"/>
                </a:lnTo>
                <a:lnTo>
                  <a:pt x="7403" y="1603"/>
                </a:lnTo>
                <a:cubicBezTo>
                  <a:pt x="7429" y="2143"/>
                  <a:pt x="7475" y="2234"/>
                  <a:pt x="7943" y="2544"/>
                </a:cubicBezTo>
                <a:cubicBezTo>
                  <a:pt x="8541" y="2941"/>
                  <a:pt x="9190" y="3172"/>
                  <a:pt x="9821" y="3210"/>
                </a:cubicBezTo>
                <a:cubicBezTo>
                  <a:pt x="10063" y="3224"/>
                  <a:pt x="10314" y="3264"/>
                  <a:pt x="10379" y="3293"/>
                </a:cubicBezTo>
                <a:cubicBezTo>
                  <a:pt x="10445" y="3323"/>
                  <a:pt x="10626" y="3328"/>
                  <a:pt x="10770" y="3310"/>
                </a:cubicBezTo>
                <a:cubicBezTo>
                  <a:pt x="10914" y="3292"/>
                  <a:pt x="11424" y="3262"/>
                  <a:pt x="11904" y="3235"/>
                </a:cubicBezTo>
                <a:cubicBezTo>
                  <a:pt x="12385" y="3208"/>
                  <a:pt x="12820" y="3147"/>
                  <a:pt x="12871" y="3110"/>
                </a:cubicBezTo>
                <a:cubicBezTo>
                  <a:pt x="12923" y="3073"/>
                  <a:pt x="13088" y="3043"/>
                  <a:pt x="13243" y="3043"/>
                </a:cubicBezTo>
                <a:cubicBezTo>
                  <a:pt x="13536" y="3043"/>
                  <a:pt x="14378" y="2514"/>
                  <a:pt x="14713" y="2119"/>
                </a:cubicBezTo>
                <a:cubicBezTo>
                  <a:pt x="14941" y="1849"/>
                  <a:pt x="14828" y="1124"/>
                  <a:pt x="14527" y="961"/>
                </a:cubicBezTo>
                <a:cubicBezTo>
                  <a:pt x="14412" y="900"/>
                  <a:pt x="14270" y="777"/>
                  <a:pt x="14210" y="695"/>
                </a:cubicBezTo>
                <a:cubicBezTo>
                  <a:pt x="14015" y="426"/>
                  <a:pt x="12896" y="160"/>
                  <a:pt x="11588" y="62"/>
                </a:cubicBezTo>
                <a:cubicBezTo>
                  <a:pt x="10996" y="18"/>
                  <a:pt x="10682" y="-9"/>
                  <a:pt x="10416" y="4"/>
                </a:cubicBezTo>
                <a:close/>
                <a:moveTo>
                  <a:pt x="11235" y="3885"/>
                </a:moveTo>
                <a:cubicBezTo>
                  <a:pt x="8666" y="3874"/>
                  <a:pt x="7095" y="3897"/>
                  <a:pt x="7031" y="3943"/>
                </a:cubicBezTo>
                <a:cubicBezTo>
                  <a:pt x="6975" y="3983"/>
                  <a:pt x="6797" y="4018"/>
                  <a:pt x="6622" y="4018"/>
                </a:cubicBezTo>
                <a:cubicBezTo>
                  <a:pt x="6075" y="4018"/>
                  <a:pt x="5029" y="4305"/>
                  <a:pt x="4483" y="4609"/>
                </a:cubicBezTo>
                <a:cubicBezTo>
                  <a:pt x="4195" y="4770"/>
                  <a:pt x="3963" y="4934"/>
                  <a:pt x="3963" y="4976"/>
                </a:cubicBezTo>
                <a:cubicBezTo>
                  <a:pt x="3963" y="5017"/>
                  <a:pt x="3859" y="5076"/>
                  <a:pt x="3739" y="5109"/>
                </a:cubicBezTo>
                <a:cubicBezTo>
                  <a:pt x="3619" y="5142"/>
                  <a:pt x="3350" y="5439"/>
                  <a:pt x="3144" y="5767"/>
                </a:cubicBezTo>
                <a:cubicBezTo>
                  <a:pt x="2939" y="6095"/>
                  <a:pt x="2660" y="6451"/>
                  <a:pt x="2530" y="6558"/>
                </a:cubicBezTo>
                <a:cubicBezTo>
                  <a:pt x="2401" y="6665"/>
                  <a:pt x="2342" y="6773"/>
                  <a:pt x="2400" y="6799"/>
                </a:cubicBezTo>
                <a:cubicBezTo>
                  <a:pt x="2458" y="6825"/>
                  <a:pt x="2347" y="6991"/>
                  <a:pt x="2158" y="7166"/>
                </a:cubicBezTo>
                <a:cubicBezTo>
                  <a:pt x="1866" y="7436"/>
                  <a:pt x="1328" y="8240"/>
                  <a:pt x="1229" y="8540"/>
                </a:cubicBezTo>
                <a:cubicBezTo>
                  <a:pt x="1212" y="8590"/>
                  <a:pt x="1143" y="8653"/>
                  <a:pt x="1080" y="8682"/>
                </a:cubicBezTo>
                <a:cubicBezTo>
                  <a:pt x="1016" y="8710"/>
                  <a:pt x="968" y="8813"/>
                  <a:pt x="968" y="8906"/>
                </a:cubicBezTo>
                <a:cubicBezTo>
                  <a:pt x="968" y="9000"/>
                  <a:pt x="892" y="9098"/>
                  <a:pt x="801" y="9123"/>
                </a:cubicBezTo>
                <a:cubicBezTo>
                  <a:pt x="709" y="9148"/>
                  <a:pt x="633" y="9263"/>
                  <a:pt x="633" y="9381"/>
                </a:cubicBezTo>
                <a:cubicBezTo>
                  <a:pt x="633" y="9499"/>
                  <a:pt x="541" y="9622"/>
                  <a:pt x="447" y="9648"/>
                </a:cubicBezTo>
                <a:cubicBezTo>
                  <a:pt x="353" y="9674"/>
                  <a:pt x="296" y="9733"/>
                  <a:pt x="317" y="9781"/>
                </a:cubicBezTo>
                <a:cubicBezTo>
                  <a:pt x="338" y="9829"/>
                  <a:pt x="279" y="9986"/>
                  <a:pt x="168" y="10131"/>
                </a:cubicBezTo>
                <a:cubicBezTo>
                  <a:pt x="54" y="10281"/>
                  <a:pt x="-6" y="10421"/>
                  <a:pt x="1" y="10547"/>
                </a:cubicBezTo>
                <a:cubicBezTo>
                  <a:pt x="22" y="10924"/>
                  <a:pt x="570" y="11172"/>
                  <a:pt x="1489" y="11172"/>
                </a:cubicBezTo>
                <a:cubicBezTo>
                  <a:pt x="1984" y="11172"/>
                  <a:pt x="2241" y="11121"/>
                  <a:pt x="2549" y="10972"/>
                </a:cubicBezTo>
                <a:cubicBezTo>
                  <a:pt x="2773" y="10863"/>
                  <a:pt x="2958" y="10718"/>
                  <a:pt x="2958" y="10647"/>
                </a:cubicBezTo>
                <a:cubicBezTo>
                  <a:pt x="2958" y="10576"/>
                  <a:pt x="3063" y="10473"/>
                  <a:pt x="3200" y="10422"/>
                </a:cubicBezTo>
                <a:cubicBezTo>
                  <a:pt x="3337" y="10371"/>
                  <a:pt x="3460" y="10228"/>
                  <a:pt x="3460" y="10097"/>
                </a:cubicBezTo>
                <a:cubicBezTo>
                  <a:pt x="3460" y="9967"/>
                  <a:pt x="3513" y="9828"/>
                  <a:pt x="3591" y="9789"/>
                </a:cubicBezTo>
                <a:cubicBezTo>
                  <a:pt x="3669" y="9750"/>
                  <a:pt x="3830" y="9553"/>
                  <a:pt x="3944" y="9348"/>
                </a:cubicBezTo>
                <a:cubicBezTo>
                  <a:pt x="4057" y="9143"/>
                  <a:pt x="4223" y="8905"/>
                  <a:pt x="4297" y="8823"/>
                </a:cubicBezTo>
                <a:cubicBezTo>
                  <a:pt x="4608" y="8483"/>
                  <a:pt x="4693" y="8369"/>
                  <a:pt x="4706" y="8298"/>
                </a:cubicBezTo>
                <a:cubicBezTo>
                  <a:pt x="4714" y="8257"/>
                  <a:pt x="4765" y="8183"/>
                  <a:pt x="4837" y="8132"/>
                </a:cubicBezTo>
                <a:cubicBezTo>
                  <a:pt x="4908" y="8081"/>
                  <a:pt x="4999" y="7914"/>
                  <a:pt x="5041" y="7757"/>
                </a:cubicBezTo>
                <a:cubicBezTo>
                  <a:pt x="5083" y="7600"/>
                  <a:pt x="5269" y="7342"/>
                  <a:pt x="5450" y="7182"/>
                </a:cubicBezTo>
                <a:cubicBezTo>
                  <a:pt x="5632" y="7023"/>
                  <a:pt x="5785" y="6819"/>
                  <a:pt x="5785" y="6733"/>
                </a:cubicBezTo>
                <a:cubicBezTo>
                  <a:pt x="5785" y="6510"/>
                  <a:pt x="6171" y="6302"/>
                  <a:pt x="6529" y="6333"/>
                </a:cubicBezTo>
                <a:cubicBezTo>
                  <a:pt x="6914" y="6367"/>
                  <a:pt x="6994" y="6594"/>
                  <a:pt x="6697" y="6799"/>
                </a:cubicBezTo>
                <a:cubicBezTo>
                  <a:pt x="6571" y="6886"/>
                  <a:pt x="6382" y="7129"/>
                  <a:pt x="6269" y="7332"/>
                </a:cubicBezTo>
                <a:cubicBezTo>
                  <a:pt x="6155" y="7536"/>
                  <a:pt x="5962" y="7787"/>
                  <a:pt x="5841" y="7890"/>
                </a:cubicBezTo>
                <a:cubicBezTo>
                  <a:pt x="5720" y="7994"/>
                  <a:pt x="5618" y="8148"/>
                  <a:pt x="5618" y="8232"/>
                </a:cubicBezTo>
                <a:cubicBezTo>
                  <a:pt x="5617" y="8315"/>
                  <a:pt x="5249" y="8836"/>
                  <a:pt x="4799" y="9389"/>
                </a:cubicBezTo>
                <a:cubicBezTo>
                  <a:pt x="4350" y="9943"/>
                  <a:pt x="3930" y="10526"/>
                  <a:pt x="3870" y="10689"/>
                </a:cubicBezTo>
                <a:cubicBezTo>
                  <a:pt x="3809" y="10851"/>
                  <a:pt x="3706" y="11056"/>
                  <a:pt x="3628" y="11138"/>
                </a:cubicBezTo>
                <a:cubicBezTo>
                  <a:pt x="3549" y="11220"/>
                  <a:pt x="3439" y="11403"/>
                  <a:pt x="3386" y="11546"/>
                </a:cubicBezTo>
                <a:cubicBezTo>
                  <a:pt x="3333" y="11690"/>
                  <a:pt x="3169" y="11904"/>
                  <a:pt x="3033" y="12021"/>
                </a:cubicBezTo>
                <a:cubicBezTo>
                  <a:pt x="2896" y="12139"/>
                  <a:pt x="2791" y="12285"/>
                  <a:pt x="2791" y="12354"/>
                </a:cubicBezTo>
                <a:cubicBezTo>
                  <a:pt x="2791" y="12423"/>
                  <a:pt x="2719" y="12515"/>
                  <a:pt x="2642" y="12554"/>
                </a:cubicBezTo>
                <a:cubicBezTo>
                  <a:pt x="2422" y="12665"/>
                  <a:pt x="1786" y="13582"/>
                  <a:pt x="1786" y="13787"/>
                </a:cubicBezTo>
                <a:cubicBezTo>
                  <a:pt x="1786" y="13888"/>
                  <a:pt x="1710" y="14012"/>
                  <a:pt x="1600" y="14062"/>
                </a:cubicBezTo>
                <a:cubicBezTo>
                  <a:pt x="1445" y="14131"/>
                  <a:pt x="1536" y="14157"/>
                  <a:pt x="2047" y="14161"/>
                </a:cubicBezTo>
                <a:cubicBezTo>
                  <a:pt x="2408" y="14164"/>
                  <a:pt x="3352" y="14175"/>
                  <a:pt x="4130" y="14186"/>
                </a:cubicBezTo>
                <a:lnTo>
                  <a:pt x="5543" y="14203"/>
                </a:lnTo>
                <a:lnTo>
                  <a:pt x="5543" y="14761"/>
                </a:lnTo>
                <a:cubicBezTo>
                  <a:pt x="5599" y="16780"/>
                  <a:pt x="5595" y="17705"/>
                  <a:pt x="5506" y="18326"/>
                </a:cubicBezTo>
                <a:cubicBezTo>
                  <a:pt x="5366" y="19304"/>
                  <a:pt x="5439" y="20778"/>
                  <a:pt x="5636" y="21057"/>
                </a:cubicBezTo>
                <a:cubicBezTo>
                  <a:pt x="5789" y="21273"/>
                  <a:pt x="6261" y="21414"/>
                  <a:pt x="7292" y="21557"/>
                </a:cubicBezTo>
                <a:cubicBezTo>
                  <a:pt x="7530" y="21590"/>
                  <a:pt x="7783" y="21582"/>
                  <a:pt x="8687" y="21499"/>
                </a:cubicBezTo>
                <a:cubicBezTo>
                  <a:pt x="8911" y="21478"/>
                  <a:pt x="9295" y="21335"/>
                  <a:pt x="9542" y="21190"/>
                </a:cubicBezTo>
                <a:cubicBezTo>
                  <a:pt x="9958" y="20946"/>
                  <a:pt x="10004" y="20860"/>
                  <a:pt x="10119" y="19950"/>
                </a:cubicBezTo>
                <a:cubicBezTo>
                  <a:pt x="10187" y="19408"/>
                  <a:pt x="10268" y="18139"/>
                  <a:pt x="10286" y="17135"/>
                </a:cubicBezTo>
                <a:cubicBezTo>
                  <a:pt x="10339" y="14220"/>
                  <a:pt x="10318" y="14261"/>
                  <a:pt x="10695" y="14261"/>
                </a:cubicBezTo>
                <a:cubicBezTo>
                  <a:pt x="11012" y="14261"/>
                  <a:pt x="11018" y="14323"/>
                  <a:pt x="10937" y="16652"/>
                </a:cubicBezTo>
                <a:cubicBezTo>
                  <a:pt x="10891" y="17964"/>
                  <a:pt x="10863" y="19487"/>
                  <a:pt x="10863" y="20033"/>
                </a:cubicBezTo>
                <a:lnTo>
                  <a:pt x="10863" y="21024"/>
                </a:lnTo>
                <a:lnTo>
                  <a:pt x="11551" y="21307"/>
                </a:lnTo>
                <a:cubicBezTo>
                  <a:pt x="12210" y="21582"/>
                  <a:pt x="12261" y="21591"/>
                  <a:pt x="13243" y="21565"/>
                </a:cubicBezTo>
                <a:cubicBezTo>
                  <a:pt x="13989" y="21546"/>
                  <a:pt x="14352" y="21502"/>
                  <a:pt x="14601" y="21390"/>
                </a:cubicBezTo>
                <a:cubicBezTo>
                  <a:pt x="14788" y="21307"/>
                  <a:pt x="15015" y="21232"/>
                  <a:pt x="15103" y="21232"/>
                </a:cubicBezTo>
                <a:cubicBezTo>
                  <a:pt x="15477" y="21232"/>
                  <a:pt x="15592" y="20507"/>
                  <a:pt x="15680" y="17643"/>
                </a:cubicBezTo>
                <a:cubicBezTo>
                  <a:pt x="15731" y="15974"/>
                  <a:pt x="15837" y="14528"/>
                  <a:pt x="15921" y="14428"/>
                </a:cubicBezTo>
                <a:cubicBezTo>
                  <a:pt x="16104" y="14213"/>
                  <a:pt x="16538" y="14175"/>
                  <a:pt x="18544" y="14186"/>
                </a:cubicBezTo>
                <a:lnTo>
                  <a:pt x="19939" y="14186"/>
                </a:lnTo>
                <a:lnTo>
                  <a:pt x="19846" y="13970"/>
                </a:lnTo>
                <a:cubicBezTo>
                  <a:pt x="19790" y="13847"/>
                  <a:pt x="19564" y="13505"/>
                  <a:pt x="19344" y="13212"/>
                </a:cubicBezTo>
                <a:cubicBezTo>
                  <a:pt x="19123" y="12919"/>
                  <a:pt x="18902" y="12559"/>
                  <a:pt x="18860" y="12413"/>
                </a:cubicBezTo>
                <a:cubicBezTo>
                  <a:pt x="18777" y="12123"/>
                  <a:pt x="18481" y="11592"/>
                  <a:pt x="18265" y="11355"/>
                </a:cubicBezTo>
                <a:cubicBezTo>
                  <a:pt x="18190" y="11273"/>
                  <a:pt x="18082" y="11077"/>
                  <a:pt x="18023" y="10913"/>
                </a:cubicBezTo>
                <a:cubicBezTo>
                  <a:pt x="17909" y="10595"/>
                  <a:pt x="17478" y="9953"/>
                  <a:pt x="17242" y="9739"/>
                </a:cubicBezTo>
                <a:cubicBezTo>
                  <a:pt x="17163" y="9668"/>
                  <a:pt x="17093" y="9545"/>
                  <a:pt x="17093" y="9464"/>
                </a:cubicBezTo>
                <a:cubicBezTo>
                  <a:pt x="17093" y="9384"/>
                  <a:pt x="17017" y="9298"/>
                  <a:pt x="16926" y="9273"/>
                </a:cubicBezTo>
                <a:cubicBezTo>
                  <a:pt x="16834" y="9248"/>
                  <a:pt x="16777" y="9091"/>
                  <a:pt x="16777" y="8931"/>
                </a:cubicBezTo>
                <a:cubicBezTo>
                  <a:pt x="16777" y="8772"/>
                  <a:pt x="16701" y="8624"/>
                  <a:pt x="16610" y="8598"/>
                </a:cubicBezTo>
                <a:cubicBezTo>
                  <a:pt x="16518" y="8573"/>
                  <a:pt x="16442" y="8461"/>
                  <a:pt x="16442" y="8348"/>
                </a:cubicBezTo>
                <a:cubicBezTo>
                  <a:pt x="16442" y="8236"/>
                  <a:pt x="16370" y="8113"/>
                  <a:pt x="16293" y="8074"/>
                </a:cubicBezTo>
                <a:cubicBezTo>
                  <a:pt x="16217" y="8035"/>
                  <a:pt x="16055" y="7803"/>
                  <a:pt x="15940" y="7557"/>
                </a:cubicBezTo>
                <a:cubicBezTo>
                  <a:pt x="15825" y="7311"/>
                  <a:pt x="15641" y="7016"/>
                  <a:pt x="15512" y="6908"/>
                </a:cubicBezTo>
                <a:cubicBezTo>
                  <a:pt x="15203" y="6646"/>
                  <a:pt x="15206" y="6406"/>
                  <a:pt x="15531" y="6350"/>
                </a:cubicBezTo>
                <a:cubicBezTo>
                  <a:pt x="15984" y="6272"/>
                  <a:pt x="16231" y="6484"/>
                  <a:pt x="16851" y="7482"/>
                </a:cubicBezTo>
                <a:cubicBezTo>
                  <a:pt x="17183" y="8015"/>
                  <a:pt x="17537" y="8550"/>
                  <a:pt x="17632" y="8673"/>
                </a:cubicBezTo>
                <a:cubicBezTo>
                  <a:pt x="17728" y="8796"/>
                  <a:pt x="17862" y="9034"/>
                  <a:pt x="17930" y="9198"/>
                </a:cubicBezTo>
                <a:cubicBezTo>
                  <a:pt x="17998" y="9362"/>
                  <a:pt x="18133" y="9578"/>
                  <a:pt x="18228" y="9681"/>
                </a:cubicBezTo>
                <a:cubicBezTo>
                  <a:pt x="18322" y="9783"/>
                  <a:pt x="18490" y="10055"/>
                  <a:pt x="18600" y="10281"/>
                </a:cubicBezTo>
                <a:cubicBezTo>
                  <a:pt x="18914" y="10927"/>
                  <a:pt x="18914" y="10926"/>
                  <a:pt x="19530" y="11088"/>
                </a:cubicBezTo>
                <a:cubicBezTo>
                  <a:pt x="20432" y="11327"/>
                  <a:pt x="20853" y="11296"/>
                  <a:pt x="21445" y="10930"/>
                </a:cubicBezTo>
                <a:cubicBezTo>
                  <a:pt x="21533" y="10876"/>
                  <a:pt x="21534" y="10847"/>
                  <a:pt x="21594" y="10805"/>
                </a:cubicBezTo>
                <a:lnTo>
                  <a:pt x="21594" y="9756"/>
                </a:lnTo>
                <a:cubicBezTo>
                  <a:pt x="21588" y="9752"/>
                  <a:pt x="21581" y="9725"/>
                  <a:pt x="21575" y="9723"/>
                </a:cubicBezTo>
                <a:cubicBezTo>
                  <a:pt x="21492" y="9684"/>
                  <a:pt x="21427" y="9577"/>
                  <a:pt x="21427" y="9489"/>
                </a:cubicBezTo>
                <a:cubicBezTo>
                  <a:pt x="21427" y="9402"/>
                  <a:pt x="21365" y="9304"/>
                  <a:pt x="21296" y="9273"/>
                </a:cubicBezTo>
                <a:cubicBezTo>
                  <a:pt x="21228" y="9242"/>
                  <a:pt x="21177" y="9132"/>
                  <a:pt x="21166" y="9023"/>
                </a:cubicBezTo>
                <a:cubicBezTo>
                  <a:pt x="21156" y="8914"/>
                  <a:pt x="21042" y="8708"/>
                  <a:pt x="20924" y="8565"/>
                </a:cubicBezTo>
                <a:cubicBezTo>
                  <a:pt x="20590" y="8158"/>
                  <a:pt x="20544" y="8089"/>
                  <a:pt x="20478" y="7890"/>
                </a:cubicBezTo>
                <a:cubicBezTo>
                  <a:pt x="20444" y="7788"/>
                  <a:pt x="20367" y="7639"/>
                  <a:pt x="20292" y="7557"/>
                </a:cubicBezTo>
                <a:cubicBezTo>
                  <a:pt x="19939" y="7170"/>
                  <a:pt x="19437" y="6422"/>
                  <a:pt x="19437" y="6283"/>
                </a:cubicBezTo>
                <a:cubicBezTo>
                  <a:pt x="19437" y="6198"/>
                  <a:pt x="19371" y="6104"/>
                  <a:pt x="19306" y="6075"/>
                </a:cubicBezTo>
                <a:cubicBezTo>
                  <a:pt x="19242" y="6046"/>
                  <a:pt x="19170" y="5936"/>
                  <a:pt x="19139" y="5833"/>
                </a:cubicBezTo>
                <a:cubicBezTo>
                  <a:pt x="19108" y="5731"/>
                  <a:pt x="19000" y="5561"/>
                  <a:pt x="18897" y="5450"/>
                </a:cubicBezTo>
                <a:cubicBezTo>
                  <a:pt x="18794" y="5339"/>
                  <a:pt x="18690" y="5229"/>
                  <a:pt x="18674" y="5209"/>
                </a:cubicBezTo>
                <a:cubicBezTo>
                  <a:pt x="18400" y="4848"/>
                  <a:pt x="17269" y="4346"/>
                  <a:pt x="16163" y="4093"/>
                </a:cubicBezTo>
                <a:cubicBezTo>
                  <a:pt x="15368" y="3911"/>
                  <a:pt x="15251" y="3902"/>
                  <a:pt x="11235" y="3885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25" name="family-of-people-vector-clipart.png" descr="family-of-people-vector-clipart.png"/>
          <p:cNvPicPr>
            <a:picLocks noChangeAspect="1"/>
          </p:cNvPicPr>
          <p:nvPr/>
        </p:nvPicPr>
        <p:blipFill>
          <a:blip r:embed="rId3">
            <a:extLst/>
          </a:blip>
          <a:srcRect l="77279" t="26507" r="5509" b="9609"/>
          <a:stretch>
            <a:fillRect/>
          </a:stretch>
        </p:blipFill>
        <p:spPr>
          <a:xfrm>
            <a:off x="8230574" y="8295652"/>
            <a:ext cx="460820" cy="1314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55" h="21562" extrusionOk="0">
                <a:moveTo>
                  <a:pt x="0" y="0"/>
                </a:moveTo>
                <a:lnTo>
                  <a:pt x="0" y="7306"/>
                </a:lnTo>
                <a:cubicBezTo>
                  <a:pt x="40" y="6821"/>
                  <a:pt x="149" y="6621"/>
                  <a:pt x="111" y="5965"/>
                </a:cubicBezTo>
                <a:cubicBezTo>
                  <a:pt x="26" y="4472"/>
                  <a:pt x="11" y="4682"/>
                  <a:pt x="130" y="3497"/>
                </a:cubicBezTo>
                <a:cubicBezTo>
                  <a:pt x="179" y="3010"/>
                  <a:pt x="156" y="2529"/>
                  <a:pt x="74" y="2429"/>
                </a:cubicBezTo>
                <a:cubicBezTo>
                  <a:pt x="-8" y="2328"/>
                  <a:pt x="-16" y="2236"/>
                  <a:pt x="56" y="2220"/>
                </a:cubicBezTo>
                <a:cubicBezTo>
                  <a:pt x="127" y="2205"/>
                  <a:pt x="170" y="1713"/>
                  <a:pt x="148" y="1133"/>
                </a:cubicBezTo>
                <a:lnTo>
                  <a:pt x="111" y="78"/>
                </a:lnTo>
                <a:lnTo>
                  <a:pt x="0" y="0"/>
                </a:lnTo>
                <a:close/>
                <a:moveTo>
                  <a:pt x="11454" y="4682"/>
                </a:moveTo>
                <a:cubicBezTo>
                  <a:pt x="10205" y="4754"/>
                  <a:pt x="9189" y="4999"/>
                  <a:pt x="8669" y="5353"/>
                </a:cubicBezTo>
                <a:cubicBezTo>
                  <a:pt x="8324" y="5587"/>
                  <a:pt x="8278" y="6241"/>
                  <a:pt x="8595" y="6375"/>
                </a:cubicBezTo>
                <a:cubicBezTo>
                  <a:pt x="8702" y="6420"/>
                  <a:pt x="8742" y="6481"/>
                  <a:pt x="8688" y="6512"/>
                </a:cubicBezTo>
                <a:cubicBezTo>
                  <a:pt x="8556" y="6587"/>
                  <a:pt x="10335" y="7151"/>
                  <a:pt x="10804" y="7182"/>
                </a:cubicBezTo>
                <a:cubicBezTo>
                  <a:pt x="11010" y="7196"/>
                  <a:pt x="11588" y="7217"/>
                  <a:pt x="12104" y="7221"/>
                </a:cubicBezTo>
                <a:cubicBezTo>
                  <a:pt x="12852" y="7228"/>
                  <a:pt x="13172" y="7195"/>
                  <a:pt x="13663" y="7078"/>
                </a:cubicBezTo>
                <a:cubicBezTo>
                  <a:pt x="14001" y="6998"/>
                  <a:pt x="14322" y="6935"/>
                  <a:pt x="14387" y="6935"/>
                </a:cubicBezTo>
                <a:cubicBezTo>
                  <a:pt x="14642" y="6934"/>
                  <a:pt x="15446" y="6661"/>
                  <a:pt x="15519" y="6551"/>
                </a:cubicBezTo>
                <a:cubicBezTo>
                  <a:pt x="15562" y="6486"/>
                  <a:pt x="15688" y="6308"/>
                  <a:pt x="15798" y="6154"/>
                </a:cubicBezTo>
                <a:cubicBezTo>
                  <a:pt x="15955" y="5932"/>
                  <a:pt x="15946" y="5829"/>
                  <a:pt x="15779" y="5659"/>
                </a:cubicBezTo>
                <a:cubicBezTo>
                  <a:pt x="15361" y="5230"/>
                  <a:pt x="15064" y="5054"/>
                  <a:pt x="14666" y="5001"/>
                </a:cubicBezTo>
                <a:cubicBezTo>
                  <a:pt x="14442" y="4971"/>
                  <a:pt x="14257" y="4919"/>
                  <a:pt x="14257" y="4890"/>
                </a:cubicBezTo>
                <a:cubicBezTo>
                  <a:pt x="14257" y="4802"/>
                  <a:pt x="12120" y="4643"/>
                  <a:pt x="11454" y="4682"/>
                </a:cubicBezTo>
                <a:close/>
                <a:moveTo>
                  <a:pt x="7277" y="7677"/>
                </a:moveTo>
                <a:cubicBezTo>
                  <a:pt x="7213" y="7664"/>
                  <a:pt x="6569" y="7685"/>
                  <a:pt x="5848" y="7729"/>
                </a:cubicBezTo>
                <a:cubicBezTo>
                  <a:pt x="4687" y="7800"/>
                  <a:pt x="4474" y="7840"/>
                  <a:pt x="3898" y="8042"/>
                </a:cubicBezTo>
                <a:cubicBezTo>
                  <a:pt x="3541" y="8167"/>
                  <a:pt x="3249" y="8285"/>
                  <a:pt x="3249" y="8302"/>
                </a:cubicBezTo>
                <a:cubicBezTo>
                  <a:pt x="3249" y="8320"/>
                  <a:pt x="3154" y="8407"/>
                  <a:pt x="3044" y="8498"/>
                </a:cubicBezTo>
                <a:cubicBezTo>
                  <a:pt x="2935" y="8588"/>
                  <a:pt x="2820" y="8687"/>
                  <a:pt x="2803" y="8719"/>
                </a:cubicBezTo>
                <a:cubicBezTo>
                  <a:pt x="2786" y="8751"/>
                  <a:pt x="2761" y="8794"/>
                  <a:pt x="2747" y="8810"/>
                </a:cubicBezTo>
                <a:cubicBezTo>
                  <a:pt x="2734" y="8826"/>
                  <a:pt x="2739" y="9275"/>
                  <a:pt x="2747" y="9807"/>
                </a:cubicBezTo>
                <a:cubicBezTo>
                  <a:pt x="2755" y="10338"/>
                  <a:pt x="2749" y="10849"/>
                  <a:pt x="2729" y="10946"/>
                </a:cubicBezTo>
                <a:cubicBezTo>
                  <a:pt x="2708" y="11043"/>
                  <a:pt x="2677" y="11736"/>
                  <a:pt x="2673" y="12483"/>
                </a:cubicBezTo>
                <a:lnTo>
                  <a:pt x="2673" y="13837"/>
                </a:lnTo>
                <a:lnTo>
                  <a:pt x="3081" y="13954"/>
                </a:lnTo>
                <a:cubicBezTo>
                  <a:pt x="3583" y="14100"/>
                  <a:pt x="4478" y="14094"/>
                  <a:pt x="5142" y="13941"/>
                </a:cubicBezTo>
                <a:cubicBezTo>
                  <a:pt x="5534" y="13851"/>
                  <a:pt x="5599" y="13812"/>
                  <a:pt x="5513" y="13661"/>
                </a:cubicBezTo>
                <a:cubicBezTo>
                  <a:pt x="5457" y="13563"/>
                  <a:pt x="5487" y="13443"/>
                  <a:pt x="5588" y="13401"/>
                </a:cubicBezTo>
                <a:cubicBezTo>
                  <a:pt x="5688" y="13359"/>
                  <a:pt x="5726" y="13294"/>
                  <a:pt x="5662" y="13258"/>
                </a:cubicBezTo>
                <a:cubicBezTo>
                  <a:pt x="5526" y="13181"/>
                  <a:pt x="5544" y="10112"/>
                  <a:pt x="5680" y="10034"/>
                </a:cubicBezTo>
                <a:cubicBezTo>
                  <a:pt x="5840" y="9944"/>
                  <a:pt x="6352" y="9978"/>
                  <a:pt x="6664" y="10100"/>
                </a:cubicBezTo>
                <a:cubicBezTo>
                  <a:pt x="6949" y="10210"/>
                  <a:pt x="6965" y="10500"/>
                  <a:pt x="6999" y="15530"/>
                </a:cubicBezTo>
                <a:cubicBezTo>
                  <a:pt x="7018" y="18455"/>
                  <a:pt x="7063" y="20924"/>
                  <a:pt x="7110" y="21013"/>
                </a:cubicBezTo>
                <a:cubicBezTo>
                  <a:pt x="7232" y="21247"/>
                  <a:pt x="7703" y="21400"/>
                  <a:pt x="8576" y="21495"/>
                </a:cubicBezTo>
                <a:cubicBezTo>
                  <a:pt x="9540" y="21600"/>
                  <a:pt x="10167" y="21554"/>
                  <a:pt x="10953" y="21332"/>
                </a:cubicBezTo>
                <a:cubicBezTo>
                  <a:pt x="11402" y="21205"/>
                  <a:pt x="11599" y="21097"/>
                  <a:pt x="11677" y="20935"/>
                </a:cubicBezTo>
                <a:cubicBezTo>
                  <a:pt x="11736" y="20812"/>
                  <a:pt x="11762" y="19296"/>
                  <a:pt x="11732" y="17562"/>
                </a:cubicBezTo>
                <a:cubicBezTo>
                  <a:pt x="11683" y="14715"/>
                  <a:pt x="11697" y="14407"/>
                  <a:pt x="11937" y="14391"/>
                </a:cubicBezTo>
                <a:cubicBezTo>
                  <a:pt x="12642" y="14343"/>
                  <a:pt x="12624" y="14245"/>
                  <a:pt x="12586" y="18929"/>
                </a:cubicBezTo>
                <a:cubicBezTo>
                  <a:pt x="12577" y="20057"/>
                  <a:pt x="12644" y="20851"/>
                  <a:pt x="12753" y="20994"/>
                </a:cubicBezTo>
                <a:cubicBezTo>
                  <a:pt x="12851" y="21121"/>
                  <a:pt x="13163" y="21306"/>
                  <a:pt x="13440" y="21404"/>
                </a:cubicBezTo>
                <a:cubicBezTo>
                  <a:pt x="13930" y="21576"/>
                  <a:pt x="13979" y="21578"/>
                  <a:pt x="15148" y="21547"/>
                </a:cubicBezTo>
                <a:cubicBezTo>
                  <a:pt x="16455" y="21512"/>
                  <a:pt x="16637" y="21480"/>
                  <a:pt x="17060" y="21208"/>
                </a:cubicBezTo>
                <a:cubicBezTo>
                  <a:pt x="17308" y="21050"/>
                  <a:pt x="17342" y="20818"/>
                  <a:pt x="17320" y="19242"/>
                </a:cubicBezTo>
                <a:cubicBezTo>
                  <a:pt x="17276" y="16066"/>
                  <a:pt x="17258" y="13959"/>
                  <a:pt x="17264" y="13030"/>
                </a:cubicBezTo>
                <a:cubicBezTo>
                  <a:pt x="17268" y="12530"/>
                  <a:pt x="17250" y="11696"/>
                  <a:pt x="17209" y="11181"/>
                </a:cubicBezTo>
                <a:cubicBezTo>
                  <a:pt x="17130" y="10192"/>
                  <a:pt x="17187" y="10100"/>
                  <a:pt x="17859" y="10100"/>
                </a:cubicBezTo>
                <a:cubicBezTo>
                  <a:pt x="18616" y="10100"/>
                  <a:pt x="18646" y="10180"/>
                  <a:pt x="18620" y="11754"/>
                </a:cubicBezTo>
                <a:cubicBezTo>
                  <a:pt x="18606" y="12567"/>
                  <a:pt x="18595" y="13301"/>
                  <a:pt x="18601" y="13381"/>
                </a:cubicBezTo>
                <a:cubicBezTo>
                  <a:pt x="18607" y="13462"/>
                  <a:pt x="18616" y="13609"/>
                  <a:pt x="18620" y="13707"/>
                </a:cubicBezTo>
                <a:cubicBezTo>
                  <a:pt x="18630" y="13951"/>
                  <a:pt x="19554" y="14174"/>
                  <a:pt x="20235" y="14104"/>
                </a:cubicBezTo>
                <a:cubicBezTo>
                  <a:pt x="20489" y="14078"/>
                  <a:pt x="20789" y="14061"/>
                  <a:pt x="20903" y="14059"/>
                </a:cubicBezTo>
                <a:cubicBezTo>
                  <a:pt x="21017" y="14057"/>
                  <a:pt x="21216" y="13995"/>
                  <a:pt x="21349" y="13928"/>
                </a:cubicBezTo>
                <a:cubicBezTo>
                  <a:pt x="21553" y="13826"/>
                  <a:pt x="21584" y="13420"/>
                  <a:pt x="21534" y="11291"/>
                </a:cubicBezTo>
                <a:cubicBezTo>
                  <a:pt x="21498" y="9740"/>
                  <a:pt x="21404" y="8681"/>
                  <a:pt x="21293" y="8537"/>
                </a:cubicBezTo>
                <a:cubicBezTo>
                  <a:pt x="21076" y="8254"/>
                  <a:pt x="20074" y="7873"/>
                  <a:pt x="19548" y="7873"/>
                </a:cubicBezTo>
                <a:cubicBezTo>
                  <a:pt x="19341" y="7873"/>
                  <a:pt x="19092" y="7843"/>
                  <a:pt x="18991" y="7807"/>
                </a:cubicBezTo>
                <a:cubicBezTo>
                  <a:pt x="18867" y="7764"/>
                  <a:pt x="16960" y="7738"/>
                  <a:pt x="13106" y="7723"/>
                </a:cubicBezTo>
                <a:cubicBezTo>
                  <a:pt x="9969" y="7711"/>
                  <a:pt x="7341" y="7690"/>
                  <a:pt x="7277" y="7677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26" name="family-of-people-vector-clipart.png" descr="family-of-people-vector-clipart.png"/>
          <p:cNvPicPr>
            <a:picLocks noChangeAspect="1"/>
          </p:cNvPicPr>
          <p:nvPr/>
        </p:nvPicPr>
        <p:blipFill>
          <a:blip r:embed="rId3">
            <a:extLst/>
          </a:blip>
          <a:srcRect l="77279" t="26507" r="5509" b="9609"/>
          <a:stretch>
            <a:fillRect/>
          </a:stretch>
        </p:blipFill>
        <p:spPr>
          <a:xfrm>
            <a:off x="9196172" y="8295652"/>
            <a:ext cx="460820" cy="1314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55" h="21562" extrusionOk="0">
                <a:moveTo>
                  <a:pt x="0" y="0"/>
                </a:moveTo>
                <a:lnTo>
                  <a:pt x="0" y="7306"/>
                </a:lnTo>
                <a:cubicBezTo>
                  <a:pt x="40" y="6821"/>
                  <a:pt x="149" y="6621"/>
                  <a:pt x="111" y="5965"/>
                </a:cubicBezTo>
                <a:cubicBezTo>
                  <a:pt x="26" y="4472"/>
                  <a:pt x="11" y="4682"/>
                  <a:pt x="130" y="3497"/>
                </a:cubicBezTo>
                <a:cubicBezTo>
                  <a:pt x="179" y="3010"/>
                  <a:pt x="156" y="2529"/>
                  <a:pt x="74" y="2429"/>
                </a:cubicBezTo>
                <a:cubicBezTo>
                  <a:pt x="-8" y="2328"/>
                  <a:pt x="-16" y="2236"/>
                  <a:pt x="56" y="2220"/>
                </a:cubicBezTo>
                <a:cubicBezTo>
                  <a:pt x="127" y="2205"/>
                  <a:pt x="170" y="1713"/>
                  <a:pt x="148" y="1133"/>
                </a:cubicBezTo>
                <a:lnTo>
                  <a:pt x="111" y="78"/>
                </a:lnTo>
                <a:lnTo>
                  <a:pt x="0" y="0"/>
                </a:lnTo>
                <a:close/>
                <a:moveTo>
                  <a:pt x="11454" y="4682"/>
                </a:moveTo>
                <a:cubicBezTo>
                  <a:pt x="10205" y="4754"/>
                  <a:pt x="9189" y="4999"/>
                  <a:pt x="8669" y="5353"/>
                </a:cubicBezTo>
                <a:cubicBezTo>
                  <a:pt x="8324" y="5587"/>
                  <a:pt x="8278" y="6241"/>
                  <a:pt x="8595" y="6375"/>
                </a:cubicBezTo>
                <a:cubicBezTo>
                  <a:pt x="8702" y="6420"/>
                  <a:pt x="8742" y="6481"/>
                  <a:pt x="8688" y="6512"/>
                </a:cubicBezTo>
                <a:cubicBezTo>
                  <a:pt x="8556" y="6587"/>
                  <a:pt x="10335" y="7151"/>
                  <a:pt x="10804" y="7182"/>
                </a:cubicBezTo>
                <a:cubicBezTo>
                  <a:pt x="11010" y="7196"/>
                  <a:pt x="11588" y="7217"/>
                  <a:pt x="12104" y="7221"/>
                </a:cubicBezTo>
                <a:cubicBezTo>
                  <a:pt x="12852" y="7228"/>
                  <a:pt x="13172" y="7195"/>
                  <a:pt x="13663" y="7078"/>
                </a:cubicBezTo>
                <a:cubicBezTo>
                  <a:pt x="14001" y="6998"/>
                  <a:pt x="14322" y="6935"/>
                  <a:pt x="14387" y="6935"/>
                </a:cubicBezTo>
                <a:cubicBezTo>
                  <a:pt x="14642" y="6934"/>
                  <a:pt x="15446" y="6661"/>
                  <a:pt x="15519" y="6551"/>
                </a:cubicBezTo>
                <a:cubicBezTo>
                  <a:pt x="15562" y="6486"/>
                  <a:pt x="15688" y="6308"/>
                  <a:pt x="15798" y="6154"/>
                </a:cubicBezTo>
                <a:cubicBezTo>
                  <a:pt x="15955" y="5932"/>
                  <a:pt x="15946" y="5829"/>
                  <a:pt x="15779" y="5659"/>
                </a:cubicBezTo>
                <a:cubicBezTo>
                  <a:pt x="15361" y="5230"/>
                  <a:pt x="15064" y="5054"/>
                  <a:pt x="14666" y="5001"/>
                </a:cubicBezTo>
                <a:cubicBezTo>
                  <a:pt x="14442" y="4971"/>
                  <a:pt x="14257" y="4919"/>
                  <a:pt x="14257" y="4890"/>
                </a:cubicBezTo>
                <a:cubicBezTo>
                  <a:pt x="14257" y="4802"/>
                  <a:pt x="12120" y="4643"/>
                  <a:pt x="11454" y="4682"/>
                </a:cubicBezTo>
                <a:close/>
                <a:moveTo>
                  <a:pt x="7277" y="7677"/>
                </a:moveTo>
                <a:cubicBezTo>
                  <a:pt x="7213" y="7664"/>
                  <a:pt x="6569" y="7685"/>
                  <a:pt x="5848" y="7729"/>
                </a:cubicBezTo>
                <a:cubicBezTo>
                  <a:pt x="4687" y="7800"/>
                  <a:pt x="4474" y="7840"/>
                  <a:pt x="3898" y="8042"/>
                </a:cubicBezTo>
                <a:cubicBezTo>
                  <a:pt x="3541" y="8167"/>
                  <a:pt x="3249" y="8285"/>
                  <a:pt x="3249" y="8302"/>
                </a:cubicBezTo>
                <a:cubicBezTo>
                  <a:pt x="3249" y="8320"/>
                  <a:pt x="3154" y="8407"/>
                  <a:pt x="3044" y="8498"/>
                </a:cubicBezTo>
                <a:cubicBezTo>
                  <a:pt x="2935" y="8588"/>
                  <a:pt x="2820" y="8687"/>
                  <a:pt x="2803" y="8719"/>
                </a:cubicBezTo>
                <a:cubicBezTo>
                  <a:pt x="2786" y="8751"/>
                  <a:pt x="2761" y="8794"/>
                  <a:pt x="2747" y="8810"/>
                </a:cubicBezTo>
                <a:cubicBezTo>
                  <a:pt x="2734" y="8826"/>
                  <a:pt x="2739" y="9275"/>
                  <a:pt x="2747" y="9807"/>
                </a:cubicBezTo>
                <a:cubicBezTo>
                  <a:pt x="2755" y="10338"/>
                  <a:pt x="2749" y="10849"/>
                  <a:pt x="2729" y="10946"/>
                </a:cubicBezTo>
                <a:cubicBezTo>
                  <a:pt x="2708" y="11043"/>
                  <a:pt x="2677" y="11736"/>
                  <a:pt x="2673" y="12483"/>
                </a:cubicBezTo>
                <a:lnTo>
                  <a:pt x="2673" y="13837"/>
                </a:lnTo>
                <a:lnTo>
                  <a:pt x="3081" y="13954"/>
                </a:lnTo>
                <a:cubicBezTo>
                  <a:pt x="3583" y="14100"/>
                  <a:pt x="4478" y="14094"/>
                  <a:pt x="5142" y="13941"/>
                </a:cubicBezTo>
                <a:cubicBezTo>
                  <a:pt x="5534" y="13851"/>
                  <a:pt x="5599" y="13812"/>
                  <a:pt x="5513" y="13661"/>
                </a:cubicBezTo>
                <a:cubicBezTo>
                  <a:pt x="5457" y="13563"/>
                  <a:pt x="5487" y="13443"/>
                  <a:pt x="5588" y="13401"/>
                </a:cubicBezTo>
                <a:cubicBezTo>
                  <a:pt x="5688" y="13359"/>
                  <a:pt x="5726" y="13294"/>
                  <a:pt x="5662" y="13258"/>
                </a:cubicBezTo>
                <a:cubicBezTo>
                  <a:pt x="5526" y="13181"/>
                  <a:pt x="5544" y="10112"/>
                  <a:pt x="5680" y="10034"/>
                </a:cubicBezTo>
                <a:cubicBezTo>
                  <a:pt x="5840" y="9944"/>
                  <a:pt x="6352" y="9978"/>
                  <a:pt x="6664" y="10100"/>
                </a:cubicBezTo>
                <a:cubicBezTo>
                  <a:pt x="6949" y="10210"/>
                  <a:pt x="6965" y="10500"/>
                  <a:pt x="6999" y="15530"/>
                </a:cubicBezTo>
                <a:cubicBezTo>
                  <a:pt x="7018" y="18455"/>
                  <a:pt x="7063" y="20924"/>
                  <a:pt x="7110" y="21013"/>
                </a:cubicBezTo>
                <a:cubicBezTo>
                  <a:pt x="7232" y="21247"/>
                  <a:pt x="7703" y="21400"/>
                  <a:pt x="8576" y="21495"/>
                </a:cubicBezTo>
                <a:cubicBezTo>
                  <a:pt x="9540" y="21600"/>
                  <a:pt x="10167" y="21554"/>
                  <a:pt x="10953" y="21332"/>
                </a:cubicBezTo>
                <a:cubicBezTo>
                  <a:pt x="11402" y="21205"/>
                  <a:pt x="11599" y="21097"/>
                  <a:pt x="11677" y="20935"/>
                </a:cubicBezTo>
                <a:cubicBezTo>
                  <a:pt x="11736" y="20812"/>
                  <a:pt x="11762" y="19296"/>
                  <a:pt x="11732" y="17562"/>
                </a:cubicBezTo>
                <a:cubicBezTo>
                  <a:pt x="11683" y="14715"/>
                  <a:pt x="11697" y="14407"/>
                  <a:pt x="11937" y="14391"/>
                </a:cubicBezTo>
                <a:cubicBezTo>
                  <a:pt x="12642" y="14343"/>
                  <a:pt x="12624" y="14245"/>
                  <a:pt x="12586" y="18929"/>
                </a:cubicBezTo>
                <a:cubicBezTo>
                  <a:pt x="12577" y="20057"/>
                  <a:pt x="12644" y="20851"/>
                  <a:pt x="12753" y="20994"/>
                </a:cubicBezTo>
                <a:cubicBezTo>
                  <a:pt x="12851" y="21121"/>
                  <a:pt x="13163" y="21306"/>
                  <a:pt x="13440" y="21404"/>
                </a:cubicBezTo>
                <a:cubicBezTo>
                  <a:pt x="13930" y="21576"/>
                  <a:pt x="13979" y="21578"/>
                  <a:pt x="15148" y="21547"/>
                </a:cubicBezTo>
                <a:cubicBezTo>
                  <a:pt x="16455" y="21512"/>
                  <a:pt x="16637" y="21480"/>
                  <a:pt x="17060" y="21208"/>
                </a:cubicBezTo>
                <a:cubicBezTo>
                  <a:pt x="17308" y="21050"/>
                  <a:pt x="17342" y="20818"/>
                  <a:pt x="17320" y="19242"/>
                </a:cubicBezTo>
                <a:cubicBezTo>
                  <a:pt x="17276" y="16066"/>
                  <a:pt x="17258" y="13959"/>
                  <a:pt x="17264" y="13030"/>
                </a:cubicBezTo>
                <a:cubicBezTo>
                  <a:pt x="17268" y="12530"/>
                  <a:pt x="17250" y="11696"/>
                  <a:pt x="17209" y="11181"/>
                </a:cubicBezTo>
                <a:cubicBezTo>
                  <a:pt x="17130" y="10192"/>
                  <a:pt x="17187" y="10100"/>
                  <a:pt x="17859" y="10100"/>
                </a:cubicBezTo>
                <a:cubicBezTo>
                  <a:pt x="18616" y="10100"/>
                  <a:pt x="18646" y="10180"/>
                  <a:pt x="18620" y="11754"/>
                </a:cubicBezTo>
                <a:cubicBezTo>
                  <a:pt x="18606" y="12567"/>
                  <a:pt x="18595" y="13301"/>
                  <a:pt x="18601" y="13381"/>
                </a:cubicBezTo>
                <a:cubicBezTo>
                  <a:pt x="18607" y="13462"/>
                  <a:pt x="18616" y="13609"/>
                  <a:pt x="18620" y="13707"/>
                </a:cubicBezTo>
                <a:cubicBezTo>
                  <a:pt x="18630" y="13951"/>
                  <a:pt x="19554" y="14174"/>
                  <a:pt x="20235" y="14104"/>
                </a:cubicBezTo>
                <a:cubicBezTo>
                  <a:pt x="20489" y="14078"/>
                  <a:pt x="20789" y="14061"/>
                  <a:pt x="20903" y="14059"/>
                </a:cubicBezTo>
                <a:cubicBezTo>
                  <a:pt x="21017" y="14057"/>
                  <a:pt x="21216" y="13995"/>
                  <a:pt x="21349" y="13928"/>
                </a:cubicBezTo>
                <a:cubicBezTo>
                  <a:pt x="21553" y="13826"/>
                  <a:pt x="21584" y="13420"/>
                  <a:pt x="21534" y="11291"/>
                </a:cubicBezTo>
                <a:cubicBezTo>
                  <a:pt x="21498" y="9740"/>
                  <a:pt x="21404" y="8681"/>
                  <a:pt x="21293" y="8537"/>
                </a:cubicBezTo>
                <a:cubicBezTo>
                  <a:pt x="21076" y="8254"/>
                  <a:pt x="20074" y="7873"/>
                  <a:pt x="19548" y="7873"/>
                </a:cubicBezTo>
                <a:cubicBezTo>
                  <a:pt x="19341" y="7873"/>
                  <a:pt x="19092" y="7843"/>
                  <a:pt x="18991" y="7807"/>
                </a:cubicBezTo>
                <a:cubicBezTo>
                  <a:pt x="18867" y="7764"/>
                  <a:pt x="16960" y="7738"/>
                  <a:pt x="13106" y="7723"/>
                </a:cubicBezTo>
                <a:cubicBezTo>
                  <a:pt x="9969" y="7711"/>
                  <a:pt x="7341" y="7690"/>
                  <a:pt x="7277" y="7677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27" name="family-of-people-vector-clipart.png" descr="family-of-people-vector-clipart.png"/>
          <p:cNvPicPr>
            <a:picLocks noChangeAspect="1"/>
          </p:cNvPicPr>
          <p:nvPr/>
        </p:nvPicPr>
        <p:blipFill>
          <a:blip r:embed="rId3">
            <a:extLst/>
          </a:blip>
          <a:srcRect l="77279" t="26507" r="5509" b="9609"/>
          <a:stretch>
            <a:fillRect/>
          </a:stretch>
        </p:blipFill>
        <p:spPr>
          <a:xfrm>
            <a:off x="8713373" y="8295652"/>
            <a:ext cx="460820" cy="1314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55" h="21562" extrusionOk="0">
                <a:moveTo>
                  <a:pt x="0" y="0"/>
                </a:moveTo>
                <a:lnTo>
                  <a:pt x="0" y="7306"/>
                </a:lnTo>
                <a:cubicBezTo>
                  <a:pt x="40" y="6821"/>
                  <a:pt x="149" y="6621"/>
                  <a:pt x="111" y="5965"/>
                </a:cubicBezTo>
                <a:cubicBezTo>
                  <a:pt x="26" y="4472"/>
                  <a:pt x="11" y="4682"/>
                  <a:pt x="130" y="3497"/>
                </a:cubicBezTo>
                <a:cubicBezTo>
                  <a:pt x="179" y="3010"/>
                  <a:pt x="156" y="2529"/>
                  <a:pt x="74" y="2429"/>
                </a:cubicBezTo>
                <a:cubicBezTo>
                  <a:pt x="-8" y="2328"/>
                  <a:pt x="-16" y="2236"/>
                  <a:pt x="56" y="2220"/>
                </a:cubicBezTo>
                <a:cubicBezTo>
                  <a:pt x="127" y="2205"/>
                  <a:pt x="170" y="1713"/>
                  <a:pt x="148" y="1133"/>
                </a:cubicBezTo>
                <a:lnTo>
                  <a:pt x="111" y="78"/>
                </a:lnTo>
                <a:lnTo>
                  <a:pt x="0" y="0"/>
                </a:lnTo>
                <a:close/>
                <a:moveTo>
                  <a:pt x="11454" y="4682"/>
                </a:moveTo>
                <a:cubicBezTo>
                  <a:pt x="10205" y="4754"/>
                  <a:pt x="9189" y="4999"/>
                  <a:pt x="8669" y="5353"/>
                </a:cubicBezTo>
                <a:cubicBezTo>
                  <a:pt x="8324" y="5587"/>
                  <a:pt x="8278" y="6241"/>
                  <a:pt x="8595" y="6375"/>
                </a:cubicBezTo>
                <a:cubicBezTo>
                  <a:pt x="8702" y="6420"/>
                  <a:pt x="8742" y="6481"/>
                  <a:pt x="8688" y="6512"/>
                </a:cubicBezTo>
                <a:cubicBezTo>
                  <a:pt x="8556" y="6587"/>
                  <a:pt x="10335" y="7151"/>
                  <a:pt x="10804" y="7182"/>
                </a:cubicBezTo>
                <a:cubicBezTo>
                  <a:pt x="11010" y="7196"/>
                  <a:pt x="11588" y="7217"/>
                  <a:pt x="12104" y="7221"/>
                </a:cubicBezTo>
                <a:cubicBezTo>
                  <a:pt x="12852" y="7228"/>
                  <a:pt x="13172" y="7195"/>
                  <a:pt x="13663" y="7078"/>
                </a:cubicBezTo>
                <a:cubicBezTo>
                  <a:pt x="14001" y="6998"/>
                  <a:pt x="14322" y="6935"/>
                  <a:pt x="14387" y="6935"/>
                </a:cubicBezTo>
                <a:cubicBezTo>
                  <a:pt x="14642" y="6934"/>
                  <a:pt x="15446" y="6661"/>
                  <a:pt x="15519" y="6551"/>
                </a:cubicBezTo>
                <a:cubicBezTo>
                  <a:pt x="15562" y="6486"/>
                  <a:pt x="15688" y="6308"/>
                  <a:pt x="15798" y="6154"/>
                </a:cubicBezTo>
                <a:cubicBezTo>
                  <a:pt x="15955" y="5932"/>
                  <a:pt x="15946" y="5829"/>
                  <a:pt x="15779" y="5659"/>
                </a:cubicBezTo>
                <a:cubicBezTo>
                  <a:pt x="15361" y="5230"/>
                  <a:pt x="15064" y="5054"/>
                  <a:pt x="14666" y="5001"/>
                </a:cubicBezTo>
                <a:cubicBezTo>
                  <a:pt x="14442" y="4971"/>
                  <a:pt x="14257" y="4919"/>
                  <a:pt x="14257" y="4890"/>
                </a:cubicBezTo>
                <a:cubicBezTo>
                  <a:pt x="14257" y="4802"/>
                  <a:pt x="12120" y="4643"/>
                  <a:pt x="11454" y="4682"/>
                </a:cubicBezTo>
                <a:close/>
                <a:moveTo>
                  <a:pt x="7277" y="7677"/>
                </a:moveTo>
                <a:cubicBezTo>
                  <a:pt x="7213" y="7664"/>
                  <a:pt x="6569" y="7685"/>
                  <a:pt x="5848" y="7729"/>
                </a:cubicBezTo>
                <a:cubicBezTo>
                  <a:pt x="4687" y="7800"/>
                  <a:pt x="4474" y="7840"/>
                  <a:pt x="3898" y="8042"/>
                </a:cubicBezTo>
                <a:cubicBezTo>
                  <a:pt x="3541" y="8167"/>
                  <a:pt x="3249" y="8285"/>
                  <a:pt x="3249" y="8302"/>
                </a:cubicBezTo>
                <a:cubicBezTo>
                  <a:pt x="3249" y="8320"/>
                  <a:pt x="3154" y="8407"/>
                  <a:pt x="3044" y="8498"/>
                </a:cubicBezTo>
                <a:cubicBezTo>
                  <a:pt x="2935" y="8588"/>
                  <a:pt x="2820" y="8687"/>
                  <a:pt x="2803" y="8719"/>
                </a:cubicBezTo>
                <a:cubicBezTo>
                  <a:pt x="2786" y="8751"/>
                  <a:pt x="2761" y="8794"/>
                  <a:pt x="2747" y="8810"/>
                </a:cubicBezTo>
                <a:cubicBezTo>
                  <a:pt x="2734" y="8826"/>
                  <a:pt x="2739" y="9275"/>
                  <a:pt x="2747" y="9807"/>
                </a:cubicBezTo>
                <a:cubicBezTo>
                  <a:pt x="2755" y="10338"/>
                  <a:pt x="2749" y="10849"/>
                  <a:pt x="2729" y="10946"/>
                </a:cubicBezTo>
                <a:cubicBezTo>
                  <a:pt x="2708" y="11043"/>
                  <a:pt x="2677" y="11736"/>
                  <a:pt x="2673" y="12483"/>
                </a:cubicBezTo>
                <a:lnTo>
                  <a:pt x="2673" y="13837"/>
                </a:lnTo>
                <a:lnTo>
                  <a:pt x="3081" y="13954"/>
                </a:lnTo>
                <a:cubicBezTo>
                  <a:pt x="3583" y="14100"/>
                  <a:pt x="4478" y="14094"/>
                  <a:pt x="5142" y="13941"/>
                </a:cubicBezTo>
                <a:cubicBezTo>
                  <a:pt x="5534" y="13851"/>
                  <a:pt x="5599" y="13812"/>
                  <a:pt x="5513" y="13661"/>
                </a:cubicBezTo>
                <a:cubicBezTo>
                  <a:pt x="5457" y="13563"/>
                  <a:pt x="5487" y="13443"/>
                  <a:pt x="5588" y="13401"/>
                </a:cubicBezTo>
                <a:cubicBezTo>
                  <a:pt x="5688" y="13359"/>
                  <a:pt x="5726" y="13294"/>
                  <a:pt x="5662" y="13258"/>
                </a:cubicBezTo>
                <a:cubicBezTo>
                  <a:pt x="5526" y="13181"/>
                  <a:pt x="5544" y="10112"/>
                  <a:pt x="5680" y="10034"/>
                </a:cubicBezTo>
                <a:cubicBezTo>
                  <a:pt x="5840" y="9944"/>
                  <a:pt x="6352" y="9978"/>
                  <a:pt x="6664" y="10100"/>
                </a:cubicBezTo>
                <a:cubicBezTo>
                  <a:pt x="6949" y="10210"/>
                  <a:pt x="6965" y="10500"/>
                  <a:pt x="6999" y="15530"/>
                </a:cubicBezTo>
                <a:cubicBezTo>
                  <a:pt x="7018" y="18455"/>
                  <a:pt x="7063" y="20924"/>
                  <a:pt x="7110" y="21013"/>
                </a:cubicBezTo>
                <a:cubicBezTo>
                  <a:pt x="7232" y="21247"/>
                  <a:pt x="7703" y="21400"/>
                  <a:pt x="8576" y="21495"/>
                </a:cubicBezTo>
                <a:cubicBezTo>
                  <a:pt x="9540" y="21600"/>
                  <a:pt x="10167" y="21554"/>
                  <a:pt x="10953" y="21332"/>
                </a:cubicBezTo>
                <a:cubicBezTo>
                  <a:pt x="11402" y="21205"/>
                  <a:pt x="11599" y="21097"/>
                  <a:pt x="11677" y="20935"/>
                </a:cubicBezTo>
                <a:cubicBezTo>
                  <a:pt x="11736" y="20812"/>
                  <a:pt x="11762" y="19296"/>
                  <a:pt x="11732" y="17562"/>
                </a:cubicBezTo>
                <a:cubicBezTo>
                  <a:pt x="11683" y="14715"/>
                  <a:pt x="11697" y="14407"/>
                  <a:pt x="11937" y="14391"/>
                </a:cubicBezTo>
                <a:cubicBezTo>
                  <a:pt x="12642" y="14343"/>
                  <a:pt x="12624" y="14245"/>
                  <a:pt x="12586" y="18929"/>
                </a:cubicBezTo>
                <a:cubicBezTo>
                  <a:pt x="12577" y="20057"/>
                  <a:pt x="12644" y="20851"/>
                  <a:pt x="12753" y="20994"/>
                </a:cubicBezTo>
                <a:cubicBezTo>
                  <a:pt x="12851" y="21121"/>
                  <a:pt x="13163" y="21306"/>
                  <a:pt x="13440" y="21404"/>
                </a:cubicBezTo>
                <a:cubicBezTo>
                  <a:pt x="13930" y="21576"/>
                  <a:pt x="13979" y="21578"/>
                  <a:pt x="15148" y="21547"/>
                </a:cubicBezTo>
                <a:cubicBezTo>
                  <a:pt x="16455" y="21512"/>
                  <a:pt x="16637" y="21480"/>
                  <a:pt x="17060" y="21208"/>
                </a:cubicBezTo>
                <a:cubicBezTo>
                  <a:pt x="17308" y="21050"/>
                  <a:pt x="17342" y="20818"/>
                  <a:pt x="17320" y="19242"/>
                </a:cubicBezTo>
                <a:cubicBezTo>
                  <a:pt x="17276" y="16066"/>
                  <a:pt x="17258" y="13959"/>
                  <a:pt x="17264" y="13030"/>
                </a:cubicBezTo>
                <a:cubicBezTo>
                  <a:pt x="17268" y="12530"/>
                  <a:pt x="17250" y="11696"/>
                  <a:pt x="17209" y="11181"/>
                </a:cubicBezTo>
                <a:cubicBezTo>
                  <a:pt x="17130" y="10192"/>
                  <a:pt x="17187" y="10100"/>
                  <a:pt x="17859" y="10100"/>
                </a:cubicBezTo>
                <a:cubicBezTo>
                  <a:pt x="18616" y="10100"/>
                  <a:pt x="18646" y="10180"/>
                  <a:pt x="18620" y="11754"/>
                </a:cubicBezTo>
                <a:cubicBezTo>
                  <a:pt x="18606" y="12567"/>
                  <a:pt x="18595" y="13301"/>
                  <a:pt x="18601" y="13381"/>
                </a:cubicBezTo>
                <a:cubicBezTo>
                  <a:pt x="18607" y="13462"/>
                  <a:pt x="18616" y="13609"/>
                  <a:pt x="18620" y="13707"/>
                </a:cubicBezTo>
                <a:cubicBezTo>
                  <a:pt x="18630" y="13951"/>
                  <a:pt x="19554" y="14174"/>
                  <a:pt x="20235" y="14104"/>
                </a:cubicBezTo>
                <a:cubicBezTo>
                  <a:pt x="20489" y="14078"/>
                  <a:pt x="20789" y="14061"/>
                  <a:pt x="20903" y="14059"/>
                </a:cubicBezTo>
                <a:cubicBezTo>
                  <a:pt x="21017" y="14057"/>
                  <a:pt x="21216" y="13995"/>
                  <a:pt x="21349" y="13928"/>
                </a:cubicBezTo>
                <a:cubicBezTo>
                  <a:pt x="21553" y="13826"/>
                  <a:pt x="21584" y="13420"/>
                  <a:pt x="21534" y="11291"/>
                </a:cubicBezTo>
                <a:cubicBezTo>
                  <a:pt x="21498" y="9740"/>
                  <a:pt x="21404" y="8681"/>
                  <a:pt x="21293" y="8537"/>
                </a:cubicBezTo>
                <a:cubicBezTo>
                  <a:pt x="21076" y="8254"/>
                  <a:pt x="20074" y="7873"/>
                  <a:pt x="19548" y="7873"/>
                </a:cubicBezTo>
                <a:cubicBezTo>
                  <a:pt x="19341" y="7873"/>
                  <a:pt x="19092" y="7843"/>
                  <a:pt x="18991" y="7807"/>
                </a:cubicBezTo>
                <a:cubicBezTo>
                  <a:pt x="18867" y="7764"/>
                  <a:pt x="16960" y="7738"/>
                  <a:pt x="13106" y="7723"/>
                </a:cubicBezTo>
                <a:cubicBezTo>
                  <a:pt x="9969" y="7711"/>
                  <a:pt x="7341" y="7690"/>
                  <a:pt x="7277" y="7677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28" name="family-of-people-vector-clipart.png" descr="family-of-people-vector-clipart.png"/>
          <p:cNvPicPr>
            <a:picLocks noChangeAspect="1"/>
          </p:cNvPicPr>
          <p:nvPr/>
        </p:nvPicPr>
        <p:blipFill>
          <a:blip r:embed="rId3">
            <a:extLst/>
          </a:blip>
          <a:srcRect l="77279" t="26507" r="5509" b="9609"/>
          <a:stretch>
            <a:fillRect/>
          </a:stretch>
        </p:blipFill>
        <p:spPr>
          <a:xfrm>
            <a:off x="9678970" y="8295652"/>
            <a:ext cx="460820" cy="1314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55" h="21562" extrusionOk="0">
                <a:moveTo>
                  <a:pt x="0" y="0"/>
                </a:moveTo>
                <a:lnTo>
                  <a:pt x="0" y="7306"/>
                </a:lnTo>
                <a:cubicBezTo>
                  <a:pt x="40" y="6821"/>
                  <a:pt x="149" y="6621"/>
                  <a:pt x="111" y="5965"/>
                </a:cubicBezTo>
                <a:cubicBezTo>
                  <a:pt x="26" y="4472"/>
                  <a:pt x="11" y="4682"/>
                  <a:pt x="130" y="3497"/>
                </a:cubicBezTo>
                <a:cubicBezTo>
                  <a:pt x="179" y="3010"/>
                  <a:pt x="156" y="2529"/>
                  <a:pt x="74" y="2429"/>
                </a:cubicBezTo>
                <a:cubicBezTo>
                  <a:pt x="-8" y="2328"/>
                  <a:pt x="-16" y="2236"/>
                  <a:pt x="56" y="2220"/>
                </a:cubicBezTo>
                <a:cubicBezTo>
                  <a:pt x="127" y="2205"/>
                  <a:pt x="170" y="1713"/>
                  <a:pt x="148" y="1133"/>
                </a:cubicBezTo>
                <a:lnTo>
                  <a:pt x="111" y="78"/>
                </a:lnTo>
                <a:lnTo>
                  <a:pt x="0" y="0"/>
                </a:lnTo>
                <a:close/>
                <a:moveTo>
                  <a:pt x="11454" y="4682"/>
                </a:moveTo>
                <a:cubicBezTo>
                  <a:pt x="10205" y="4754"/>
                  <a:pt x="9189" y="4999"/>
                  <a:pt x="8669" y="5353"/>
                </a:cubicBezTo>
                <a:cubicBezTo>
                  <a:pt x="8324" y="5587"/>
                  <a:pt x="8278" y="6241"/>
                  <a:pt x="8595" y="6375"/>
                </a:cubicBezTo>
                <a:cubicBezTo>
                  <a:pt x="8702" y="6420"/>
                  <a:pt x="8742" y="6481"/>
                  <a:pt x="8688" y="6512"/>
                </a:cubicBezTo>
                <a:cubicBezTo>
                  <a:pt x="8556" y="6587"/>
                  <a:pt x="10335" y="7151"/>
                  <a:pt x="10804" y="7182"/>
                </a:cubicBezTo>
                <a:cubicBezTo>
                  <a:pt x="11010" y="7196"/>
                  <a:pt x="11588" y="7217"/>
                  <a:pt x="12104" y="7221"/>
                </a:cubicBezTo>
                <a:cubicBezTo>
                  <a:pt x="12852" y="7228"/>
                  <a:pt x="13172" y="7195"/>
                  <a:pt x="13663" y="7078"/>
                </a:cubicBezTo>
                <a:cubicBezTo>
                  <a:pt x="14001" y="6998"/>
                  <a:pt x="14322" y="6935"/>
                  <a:pt x="14387" y="6935"/>
                </a:cubicBezTo>
                <a:cubicBezTo>
                  <a:pt x="14642" y="6934"/>
                  <a:pt x="15446" y="6661"/>
                  <a:pt x="15519" y="6551"/>
                </a:cubicBezTo>
                <a:cubicBezTo>
                  <a:pt x="15562" y="6486"/>
                  <a:pt x="15688" y="6308"/>
                  <a:pt x="15798" y="6154"/>
                </a:cubicBezTo>
                <a:cubicBezTo>
                  <a:pt x="15955" y="5932"/>
                  <a:pt x="15946" y="5829"/>
                  <a:pt x="15779" y="5659"/>
                </a:cubicBezTo>
                <a:cubicBezTo>
                  <a:pt x="15361" y="5230"/>
                  <a:pt x="15064" y="5054"/>
                  <a:pt x="14666" y="5001"/>
                </a:cubicBezTo>
                <a:cubicBezTo>
                  <a:pt x="14442" y="4971"/>
                  <a:pt x="14257" y="4919"/>
                  <a:pt x="14257" y="4890"/>
                </a:cubicBezTo>
                <a:cubicBezTo>
                  <a:pt x="14257" y="4802"/>
                  <a:pt x="12120" y="4643"/>
                  <a:pt x="11454" y="4682"/>
                </a:cubicBezTo>
                <a:close/>
                <a:moveTo>
                  <a:pt x="7277" y="7677"/>
                </a:moveTo>
                <a:cubicBezTo>
                  <a:pt x="7213" y="7664"/>
                  <a:pt x="6569" y="7685"/>
                  <a:pt x="5848" y="7729"/>
                </a:cubicBezTo>
                <a:cubicBezTo>
                  <a:pt x="4687" y="7800"/>
                  <a:pt x="4474" y="7840"/>
                  <a:pt x="3898" y="8042"/>
                </a:cubicBezTo>
                <a:cubicBezTo>
                  <a:pt x="3541" y="8167"/>
                  <a:pt x="3249" y="8285"/>
                  <a:pt x="3249" y="8302"/>
                </a:cubicBezTo>
                <a:cubicBezTo>
                  <a:pt x="3249" y="8320"/>
                  <a:pt x="3154" y="8407"/>
                  <a:pt x="3044" y="8498"/>
                </a:cubicBezTo>
                <a:cubicBezTo>
                  <a:pt x="2935" y="8588"/>
                  <a:pt x="2820" y="8687"/>
                  <a:pt x="2803" y="8719"/>
                </a:cubicBezTo>
                <a:cubicBezTo>
                  <a:pt x="2786" y="8751"/>
                  <a:pt x="2761" y="8794"/>
                  <a:pt x="2747" y="8810"/>
                </a:cubicBezTo>
                <a:cubicBezTo>
                  <a:pt x="2734" y="8826"/>
                  <a:pt x="2739" y="9275"/>
                  <a:pt x="2747" y="9807"/>
                </a:cubicBezTo>
                <a:cubicBezTo>
                  <a:pt x="2755" y="10338"/>
                  <a:pt x="2749" y="10849"/>
                  <a:pt x="2729" y="10946"/>
                </a:cubicBezTo>
                <a:cubicBezTo>
                  <a:pt x="2708" y="11043"/>
                  <a:pt x="2677" y="11736"/>
                  <a:pt x="2673" y="12483"/>
                </a:cubicBezTo>
                <a:lnTo>
                  <a:pt x="2673" y="13837"/>
                </a:lnTo>
                <a:lnTo>
                  <a:pt x="3081" y="13954"/>
                </a:lnTo>
                <a:cubicBezTo>
                  <a:pt x="3583" y="14100"/>
                  <a:pt x="4478" y="14094"/>
                  <a:pt x="5142" y="13941"/>
                </a:cubicBezTo>
                <a:cubicBezTo>
                  <a:pt x="5534" y="13851"/>
                  <a:pt x="5599" y="13812"/>
                  <a:pt x="5513" y="13661"/>
                </a:cubicBezTo>
                <a:cubicBezTo>
                  <a:pt x="5457" y="13563"/>
                  <a:pt x="5487" y="13443"/>
                  <a:pt x="5588" y="13401"/>
                </a:cubicBezTo>
                <a:cubicBezTo>
                  <a:pt x="5688" y="13359"/>
                  <a:pt x="5726" y="13294"/>
                  <a:pt x="5662" y="13258"/>
                </a:cubicBezTo>
                <a:cubicBezTo>
                  <a:pt x="5526" y="13181"/>
                  <a:pt x="5544" y="10112"/>
                  <a:pt x="5680" y="10034"/>
                </a:cubicBezTo>
                <a:cubicBezTo>
                  <a:pt x="5840" y="9944"/>
                  <a:pt x="6352" y="9978"/>
                  <a:pt x="6664" y="10100"/>
                </a:cubicBezTo>
                <a:cubicBezTo>
                  <a:pt x="6949" y="10210"/>
                  <a:pt x="6965" y="10500"/>
                  <a:pt x="6999" y="15530"/>
                </a:cubicBezTo>
                <a:cubicBezTo>
                  <a:pt x="7018" y="18455"/>
                  <a:pt x="7063" y="20924"/>
                  <a:pt x="7110" y="21013"/>
                </a:cubicBezTo>
                <a:cubicBezTo>
                  <a:pt x="7232" y="21247"/>
                  <a:pt x="7703" y="21400"/>
                  <a:pt x="8576" y="21495"/>
                </a:cubicBezTo>
                <a:cubicBezTo>
                  <a:pt x="9540" y="21600"/>
                  <a:pt x="10167" y="21554"/>
                  <a:pt x="10953" y="21332"/>
                </a:cubicBezTo>
                <a:cubicBezTo>
                  <a:pt x="11402" y="21205"/>
                  <a:pt x="11599" y="21097"/>
                  <a:pt x="11677" y="20935"/>
                </a:cubicBezTo>
                <a:cubicBezTo>
                  <a:pt x="11736" y="20812"/>
                  <a:pt x="11762" y="19296"/>
                  <a:pt x="11732" y="17562"/>
                </a:cubicBezTo>
                <a:cubicBezTo>
                  <a:pt x="11683" y="14715"/>
                  <a:pt x="11697" y="14407"/>
                  <a:pt x="11937" y="14391"/>
                </a:cubicBezTo>
                <a:cubicBezTo>
                  <a:pt x="12642" y="14343"/>
                  <a:pt x="12624" y="14245"/>
                  <a:pt x="12586" y="18929"/>
                </a:cubicBezTo>
                <a:cubicBezTo>
                  <a:pt x="12577" y="20057"/>
                  <a:pt x="12644" y="20851"/>
                  <a:pt x="12753" y="20994"/>
                </a:cubicBezTo>
                <a:cubicBezTo>
                  <a:pt x="12851" y="21121"/>
                  <a:pt x="13163" y="21306"/>
                  <a:pt x="13440" y="21404"/>
                </a:cubicBezTo>
                <a:cubicBezTo>
                  <a:pt x="13930" y="21576"/>
                  <a:pt x="13979" y="21578"/>
                  <a:pt x="15148" y="21547"/>
                </a:cubicBezTo>
                <a:cubicBezTo>
                  <a:pt x="16455" y="21512"/>
                  <a:pt x="16637" y="21480"/>
                  <a:pt x="17060" y="21208"/>
                </a:cubicBezTo>
                <a:cubicBezTo>
                  <a:pt x="17308" y="21050"/>
                  <a:pt x="17342" y="20818"/>
                  <a:pt x="17320" y="19242"/>
                </a:cubicBezTo>
                <a:cubicBezTo>
                  <a:pt x="17276" y="16066"/>
                  <a:pt x="17258" y="13959"/>
                  <a:pt x="17264" y="13030"/>
                </a:cubicBezTo>
                <a:cubicBezTo>
                  <a:pt x="17268" y="12530"/>
                  <a:pt x="17250" y="11696"/>
                  <a:pt x="17209" y="11181"/>
                </a:cubicBezTo>
                <a:cubicBezTo>
                  <a:pt x="17130" y="10192"/>
                  <a:pt x="17187" y="10100"/>
                  <a:pt x="17859" y="10100"/>
                </a:cubicBezTo>
                <a:cubicBezTo>
                  <a:pt x="18616" y="10100"/>
                  <a:pt x="18646" y="10180"/>
                  <a:pt x="18620" y="11754"/>
                </a:cubicBezTo>
                <a:cubicBezTo>
                  <a:pt x="18606" y="12567"/>
                  <a:pt x="18595" y="13301"/>
                  <a:pt x="18601" y="13381"/>
                </a:cubicBezTo>
                <a:cubicBezTo>
                  <a:pt x="18607" y="13462"/>
                  <a:pt x="18616" y="13609"/>
                  <a:pt x="18620" y="13707"/>
                </a:cubicBezTo>
                <a:cubicBezTo>
                  <a:pt x="18630" y="13951"/>
                  <a:pt x="19554" y="14174"/>
                  <a:pt x="20235" y="14104"/>
                </a:cubicBezTo>
                <a:cubicBezTo>
                  <a:pt x="20489" y="14078"/>
                  <a:pt x="20789" y="14061"/>
                  <a:pt x="20903" y="14059"/>
                </a:cubicBezTo>
                <a:cubicBezTo>
                  <a:pt x="21017" y="14057"/>
                  <a:pt x="21216" y="13995"/>
                  <a:pt x="21349" y="13928"/>
                </a:cubicBezTo>
                <a:cubicBezTo>
                  <a:pt x="21553" y="13826"/>
                  <a:pt x="21584" y="13420"/>
                  <a:pt x="21534" y="11291"/>
                </a:cubicBezTo>
                <a:cubicBezTo>
                  <a:pt x="21498" y="9740"/>
                  <a:pt x="21404" y="8681"/>
                  <a:pt x="21293" y="8537"/>
                </a:cubicBezTo>
                <a:cubicBezTo>
                  <a:pt x="21076" y="8254"/>
                  <a:pt x="20074" y="7873"/>
                  <a:pt x="19548" y="7873"/>
                </a:cubicBezTo>
                <a:cubicBezTo>
                  <a:pt x="19341" y="7873"/>
                  <a:pt x="19092" y="7843"/>
                  <a:pt x="18991" y="7807"/>
                </a:cubicBezTo>
                <a:cubicBezTo>
                  <a:pt x="18867" y="7764"/>
                  <a:pt x="16960" y="7738"/>
                  <a:pt x="13106" y="7723"/>
                </a:cubicBezTo>
                <a:cubicBezTo>
                  <a:pt x="9969" y="7711"/>
                  <a:pt x="7341" y="7690"/>
                  <a:pt x="7277" y="7677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29" name="family-of-people-vector-clipart.png" descr="family-of-people-vector-clipart.png"/>
          <p:cNvPicPr>
            <a:picLocks noChangeAspect="1"/>
          </p:cNvPicPr>
          <p:nvPr/>
        </p:nvPicPr>
        <p:blipFill>
          <a:blip r:embed="rId3">
            <a:extLst/>
          </a:blip>
          <a:srcRect l="77279" t="26507" r="5509" b="9609"/>
          <a:stretch>
            <a:fillRect/>
          </a:stretch>
        </p:blipFill>
        <p:spPr>
          <a:xfrm>
            <a:off x="10161769" y="8295652"/>
            <a:ext cx="460820" cy="1314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55" h="21562" extrusionOk="0">
                <a:moveTo>
                  <a:pt x="0" y="0"/>
                </a:moveTo>
                <a:lnTo>
                  <a:pt x="0" y="7306"/>
                </a:lnTo>
                <a:cubicBezTo>
                  <a:pt x="40" y="6821"/>
                  <a:pt x="149" y="6621"/>
                  <a:pt x="111" y="5965"/>
                </a:cubicBezTo>
                <a:cubicBezTo>
                  <a:pt x="26" y="4472"/>
                  <a:pt x="11" y="4682"/>
                  <a:pt x="130" y="3497"/>
                </a:cubicBezTo>
                <a:cubicBezTo>
                  <a:pt x="179" y="3010"/>
                  <a:pt x="156" y="2529"/>
                  <a:pt x="74" y="2429"/>
                </a:cubicBezTo>
                <a:cubicBezTo>
                  <a:pt x="-8" y="2328"/>
                  <a:pt x="-16" y="2236"/>
                  <a:pt x="56" y="2220"/>
                </a:cubicBezTo>
                <a:cubicBezTo>
                  <a:pt x="127" y="2205"/>
                  <a:pt x="170" y="1713"/>
                  <a:pt x="148" y="1133"/>
                </a:cubicBezTo>
                <a:lnTo>
                  <a:pt x="111" y="78"/>
                </a:lnTo>
                <a:lnTo>
                  <a:pt x="0" y="0"/>
                </a:lnTo>
                <a:close/>
                <a:moveTo>
                  <a:pt x="11454" y="4682"/>
                </a:moveTo>
                <a:cubicBezTo>
                  <a:pt x="10205" y="4754"/>
                  <a:pt x="9189" y="4999"/>
                  <a:pt x="8669" y="5353"/>
                </a:cubicBezTo>
                <a:cubicBezTo>
                  <a:pt x="8324" y="5587"/>
                  <a:pt x="8278" y="6241"/>
                  <a:pt x="8595" y="6375"/>
                </a:cubicBezTo>
                <a:cubicBezTo>
                  <a:pt x="8702" y="6420"/>
                  <a:pt x="8742" y="6481"/>
                  <a:pt x="8688" y="6512"/>
                </a:cubicBezTo>
                <a:cubicBezTo>
                  <a:pt x="8556" y="6587"/>
                  <a:pt x="10335" y="7151"/>
                  <a:pt x="10804" y="7182"/>
                </a:cubicBezTo>
                <a:cubicBezTo>
                  <a:pt x="11010" y="7196"/>
                  <a:pt x="11588" y="7217"/>
                  <a:pt x="12104" y="7221"/>
                </a:cubicBezTo>
                <a:cubicBezTo>
                  <a:pt x="12852" y="7228"/>
                  <a:pt x="13172" y="7195"/>
                  <a:pt x="13663" y="7078"/>
                </a:cubicBezTo>
                <a:cubicBezTo>
                  <a:pt x="14001" y="6998"/>
                  <a:pt x="14322" y="6935"/>
                  <a:pt x="14387" y="6935"/>
                </a:cubicBezTo>
                <a:cubicBezTo>
                  <a:pt x="14642" y="6934"/>
                  <a:pt x="15446" y="6661"/>
                  <a:pt x="15519" y="6551"/>
                </a:cubicBezTo>
                <a:cubicBezTo>
                  <a:pt x="15562" y="6486"/>
                  <a:pt x="15688" y="6308"/>
                  <a:pt x="15798" y="6154"/>
                </a:cubicBezTo>
                <a:cubicBezTo>
                  <a:pt x="15955" y="5932"/>
                  <a:pt x="15946" y="5829"/>
                  <a:pt x="15779" y="5659"/>
                </a:cubicBezTo>
                <a:cubicBezTo>
                  <a:pt x="15361" y="5230"/>
                  <a:pt x="15064" y="5054"/>
                  <a:pt x="14666" y="5001"/>
                </a:cubicBezTo>
                <a:cubicBezTo>
                  <a:pt x="14442" y="4971"/>
                  <a:pt x="14257" y="4919"/>
                  <a:pt x="14257" y="4890"/>
                </a:cubicBezTo>
                <a:cubicBezTo>
                  <a:pt x="14257" y="4802"/>
                  <a:pt x="12120" y="4643"/>
                  <a:pt x="11454" y="4682"/>
                </a:cubicBezTo>
                <a:close/>
                <a:moveTo>
                  <a:pt x="7277" y="7677"/>
                </a:moveTo>
                <a:cubicBezTo>
                  <a:pt x="7213" y="7664"/>
                  <a:pt x="6569" y="7685"/>
                  <a:pt x="5848" y="7729"/>
                </a:cubicBezTo>
                <a:cubicBezTo>
                  <a:pt x="4687" y="7800"/>
                  <a:pt x="4474" y="7840"/>
                  <a:pt x="3898" y="8042"/>
                </a:cubicBezTo>
                <a:cubicBezTo>
                  <a:pt x="3541" y="8167"/>
                  <a:pt x="3249" y="8285"/>
                  <a:pt x="3249" y="8302"/>
                </a:cubicBezTo>
                <a:cubicBezTo>
                  <a:pt x="3249" y="8320"/>
                  <a:pt x="3154" y="8407"/>
                  <a:pt x="3044" y="8498"/>
                </a:cubicBezTo>
                <a:cubicBezTo>
                  <a:pt x="2935" y="8588"/>
                  <a:pt x="2820" y="8687"/>
                  <a:pt x="2803" y="8719"/>
                </a:cubicBezTo>
                <a:cubicBezTo>
                  <a:pt x="2786" y="8751"/>
                  <a:pt x="2761" y="8794"/>
                  <a:pt x="2747" y="8810"/>
                </a:cubicBezTo>
                <a:cubicBezTo>
                  <a:pt x="2734" y="8826"/>
                  <a:pt x="2739" y="9275"/>
                  <a:pt x="2747" y="9807"/>
                </a:cubicBezTo>
                <a:cubicBezTo>
                  <a:pt x="2755" y="10338"/>
                  <a:pt x="2749" y="10849"/>
                  <a:pt x="2729" y="10946"/>
                </a:cubicBezTo>
                <a:cubicBezTo>
                  <a:pt x="2708" y="11043"/>
                  <a:pt x="2677" y="11736"/>
                  <a:pt x="2673" y="12483"/>
                </a:cubicBezTo>
                <a:lnTo>
                  <a:pt x="2673" y="13837"/>
                </a:lnTo>
                <a:lnTo>
                  <a:pt x="3081" y="13954"/>
                </a:lnTo>
                <a:cubicBezTo>
                  <a:pt x="3583" y="14100"/>
                  <a:pt x="4478" y="14094"/>
                  <a:pt x="5142" y="13941"/>
                </a:cubicBezTo>
                <a:cubicBezTo>
                  <a:pt x="5534" y="13851"/>
                  <a:pt x="5599" y="13812"/>
                  <a:pt x="5513" y="13661"/>
                </a:cubicBezTo>
                <a:cubicBezTo>
                  <a:pt x="5457" y="13563"/>
                  <a:pt x="5487" y="13443"/>
                  <a:pt x="5588" y="13401"/>
                </a:cubicBezTo>
                <a:cubicBezTo>
                  <a:pt x="5688" y="13359"/>
                  <a:pt x="5726" y="13294"/>
                  <a:pt x="5662" y="13258"/>
                </a:cubicBezTo>
                <a:cubicBezTo>
                  <a:pt x="5526" y="13181"/>
                  <a:pt x="5544" y="10112"/>
                  <a:pt x="5680" y="10034"/>
                </a:cubicBezTo>
                <a:cubicBezTo>
                  <a:pt x="5840" y="9944"/>
                  <a:pt x="6352" y="9978"/>
                  <a:pt x="6664" y="10100"/>
                </a:cubicBezTo>
                <a:cubicBezTo>
                  <a:pt x="6949" y="10210"/>
                  <a:pt x="6965" y="10500"/>
                  <a:pt x="6999" y="15530"/>
                </a:cubicBezTo>
                <a:cubicBezTo>
                  <a:pt x="7018" y="18455"/>
                  <a:pt x="7063" y="20924"/>
                  <a:pt x="7110" y="21013"/>
                </a:cubicBezTo>
                <a:cubicBezTo>
                  <a:pt x="7232" y="21247"/>
                  <a:pt x="7703" y="21400"/>
                  <a:pt x="8576" y="21495"/>
                </a:cubicBezTo>
                <a:cubicBezTo>
                  <a:pt x="9540" y="21600"/>
                  <a:pt x="10167" y="21554"/>
                  <a:pt x="10953" y="21332"/>
                </a:cubicBezTo>
                <a:cubicBezTo>
                  <a:pt x="11402" y="21205"/>
                  <a:pt x="11599" y="21097"/>
                  <a:pt x="11677" y="20935"/>
                </a:cubicBezTo>
                <a:cubicBezTo>
                  <a:pt x="11736" y="20812"/>
                  <a:pt x="11762" y="19296"/>
                  <a:pt x="11732" y="17562"/>
                </a:cubicBezTo>
                <a:cubicBezTo>
                  <a:pt x="11683" y="14715"/>
                  <a:pt x="11697" y="14407"/>
                  <a:pt x="11937" y="14391"/>
                </a:cubicBezTo>
                <a:cubicBezTo>
                  <a:pt x="12642" y="14343"/>
                  <a:pt x="12624" y="14245"/>
                  <a:pt x="12586" y="18929"/>
                </a:cubicBezTo>
                <a:cubicBezTo>
                  <a:pt x="12577" y="20057"/>
                  <a:pt x="12644" y="20851"/>
                  <a:pt x="12753" y="20994"/>
                </a:cubicBezTo>
                <a:cubicBezTo>
                  <a:pt x="12851" y="21121"/>
                  <a:pt x="13163" y="21306"/>
                  <a:pt x="13440" y="21404"/>
                </a:cubicBezTo>
                <a:cubicBezTo>
                  <a:pt x="13930" y="21576"/>
                  <a:pt x="13979" y="21578"/>
                  <a:pt x="15148" y="21547"/>
                </a:cubicBezTo>
                <a:cubicBezTo>
                  <a:pt x="16455" y="21512"/>
                  <a:pt x="16637" y="21480"/>
                  <a:pt x="17060" y="21208"/>
                </a:cubicBezTo>
                <a:cubicBezTo>
                  <a:pt x="17308" y="21050"/>
                  <a:pt x="17342" y="20818"/>
                  <a:pt x="17320" y="19242"/>
                </a:cubicBezTo>
                <a:cubicBezTo>
                  <a:pt x="17276" y="16066"/>
                  <a:pt x="17258" y="13959"/>
                  <a:pt x="17264" y="13030"/>
                </a:cubicBezTo>
                <a:cubicBezTo>
                  <a:pt x="17268" y="12530"/>
                  <a:pt x="17250" y="11696"/>
                  <a:pt x="17209" y="11181"/>
                </a:cubicBezTo>
                <a:cubicBezTo>
                  <a:pt x="17130" y="10192"/>
                  <a:pt x="17187" y="10100"/>
                  <a:pt x="17859" y="10100"/>
                </a:cubicBezTo>
                <a:cubicBezTo>
                  <a:pt x="18616" y="10100"/>
                  <a:pt x="18646" y="10180"/>
                  <a:pt x="18620" y="11754"/>
                </a:cubicBezTo>
                <a:cubicBezTo>
                  <a:pt x="18606" y="12567"/>
                  <a:pt x="18595" y="13301"/>
                  <a:pt x="18601" y="13381"/>
                </a:cubicBezTo>
                <a:cubicBezTo>
                  <a:pt x="18607" y="13462"/>
                  <a:pt x="18616" y="13609"/>
                  <a:pt x="18620" y="13707"/>
                </a:cubicBezTo>
                <a:cubicBezTo>
                  <a:pt x="18630" y="13951"/>
                  <a:pt x="19554" y="14174"/>
                  <a:pt x="20235" y="14104"/>
                </a:cubicBezTo>
                <a:cubicBezTo>
                  <a:pt x="20489" y="14078"/>
                  <a:pt x="20789" y="14061"/>
                  <a:pt x="20903" y="14059"/>
                </a:cubicBezTo>
                <a:cubicBezTo>
                  <a:pt x="21017" y="14057"/>
                  <a:pt x="21216" y="13995"/>
                  <a:pt x="21349" y="13928"/>
                </a:cubicBezTo>
                <a:cubicBezTo>
                  <a:pt x="21553" y="13826"/>
                  <a:pt x="21584" y="13420"/>
                  <a:pt x="21534" y="11291"/>
                </a:cubicBezTo>
                <a:cubicBezTo>
                  <a:pt x="21498" y="9740"/>
                  <a:pt x="21404" y="8681"/>
                  <a:pt x="21293" y="8537"/>
                </a:cubicBezTo>
                <a:cubicBezTo>
                  <a:pt x="21076" y="8254"/>
                  <a:pt x="20074" y="7873"/>
                  <a:pt x="19548" y="7873"/>
                </a:cubicBezTo>
                <a:cubicBezTo>
                  <a:pt x="19341" y="7873"/>
                  <a:pt x="19092" y="7843"/>
                  <a:pt x="18991" y="7807"/>
                </a:cubicBezTo>
                <a:cubicBezTo>
                  <a:pt x="18867" y="7764"/>
                  <a:pt x="16960" y="7738"/>
                  <a:pt x="13106" y="7723"/>
                </a:cubicBezTo>
                <a:cubicBezTo>
                  <a:pt x="9969" y="7711"/>
                  <a:pt x="7341" y="7690"/>
                  <a:pt x="7277" y="7677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30" name="family-of-people-vector-clipart.png" descr="family-of-people-vector-clipart.png"/>
          <p:cNvPicPr>
            <a:picLocks noChangeAspect="1"/>
          </p:cNvPicPr>
          <p:nvPr/>
        </p:nvPicPr>
        <p:blipFill>
          <a:blip r:embed="rId3">
            <a:extLst/>
          </a:blip>
          <a:srcRect l="77279" t="26507" r="5509" b="9609"/>
          <a:stretch>
            <a:fillRect/>
          </a:stretch>
        </p:blipFill>
        <p:spPr>
          <a:xfrm>
            <a:off x="10644568" y="8295652"/>
            <a:ext cx="460820" cy="1314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55" h="21562" extrusionOk="0">
                <a:moveTo>
                  <a:pt x="0" y="0"/>
                </a:moveTo>
                <a:lnTo>
                  <a:pt x="0" y="7306"/>
                </a:lnTo>
                <a:cubicBezTo>
                  <a:pt x="40" y="6821"/>
                  <a:pt x="149" y="6621"/>
                  <a:pt x="111" y="5965"/>
                </a:cubicBezTo>
                <a:cubicBezTo>
                  <a:pt x="26" y="4472"/>
                  <a:pt x="11" y="4682"/>
                  <a:pt x="130" y="3497"/>
                </a:cubicBezTo>
                <a:cubicBezTo>
                  <a:pt x="179" y="3010"/>
                  <a:pt x="156" y="2529"/>
                  <a:pt x="74" y="2429"/>
                </a:cubicBezTo>
                <a:cubicBezTo>
                  <a:pt x="-8" y="2328"/>
                  <a:pt x="-16" y="2236"/>
                  <a:pt x="56" y="2220"/>
                </a:cubicBezTo>
                <a:cubicBezTo>
                  <a:pt x="127" y="2205"/>
                  <a:pt x="170" y="1713"/>
                  <a:pt x="148" y="1133"/>
                </a:cubicBezTo>
                <a:lnTo>
                  <a:pt x="111" y="78"/>
                </a:lnTo>
                <a:lnTo>
                  <a:pt x="0" y="0"/>
                </a:lnTo>
                <a:close/>
                <a:moveTo>
                  <a:pt x="11454" y="4682"/>
                </a:moveTo>
                <a:cubicBezTo>
                  <a:pt x="10205" y="4754"/>
                  <a:pt x="9189" y="4999"/>
                  <a:pt x="8669" y="5353"/>
                </a:cubicBezTo>
                <a:cubicBezTo>
                  <a:pt x="8324" y="5587"/>
                  <a:pt x="8278" y="6241"/>
                  <a:pt x="8595" y="6375"/>
                </a:cubicBezTo>
                <a:cubicBezTo>
                  <a:pt x="8702" y="6420"/>
                  <a:pt x="8742" y="6481"/>
                  <a:pt x="8688" y="6512"/>
                </a:cubicBezTo>
                <a:cubicBezTo>
                  <a:pt x="8556" y="6587"/>
                  <a:pt x="10335" y="7151"/>
                  <a:pt x="10804" y="7182"/>
                </a:cubicBezTo>
                <a:cubicBezTo>
                  <a:pt x="11010" y="7196"/>
                  <a:pt x="11588" y="7217"/>
                  <a:pt x="12104" y="7221"/>
                </a:cubicBezTo>
                <a:cubicBezTo>
                  <a:pt x="12852" y="7228"/>
                  <a:pt x="13172" y="7195"/>
                  <a:pt x="13663" y="7078"/>
                </a:cubicBezTo>
                <a:cubicBezTo>
                  <a:pt x="14001" y="6998"/>
                  <a:pt x="14322" y="6935"/>
                  <a:pt x="14387" y="6935"/>
                </a:cubicBezTo>
                <a:cubicBezTo>
                  <a:pt x="14642" y="6934"/>
                  <a:pt x="15446" y="6661"/>
                  <a:pt x="15519" y="6551"/>
                </a:cubicBezTo>
                <a:cubicBezTo>
                  <a:pt x="15562" y="6486"/>
                  <a:pt x="15688" y="6308"/>
                  <a:pt x="15798" y="6154"/>
                </a:cubicBezTo>
                <a:cubicBezTo>
                  <a:pt x="15955" y="5932"/>
                  <a:pt x="15946" y="5829"/>
                  <a:pt x="15779" y="5659"/>
                </a:cubicBezTo>
                <a:cubicBezTo>
                  <a:pt x="15361" y="5230"/>
                  <a:pt x="15064" y="5054"/>
                  <a:pt x="14666" y="5001"/>
                </a:cubicBezTo>
                <a:cubicBezTo>
                  <a:pt x="14442" y="4971"/>
                  <a:pt x="14257" y="4919"/>
                  <a:pt x="14257" y="4890"/>
                </a:cubicBezTo>
                <a:cubicBezTo>
                  <a:pt x="14257" y="4802"/>
                  <a:pt x="12120" y="4643"/>
                  <a:pt x="11454" y="4682"/>
                </a:cubicBezTo>
                <a:close/>
                <a:moveTo>
                  <a:pt x="7277" y="7677"/>
                </a:moveTo>
                <a:cubicBezTo>
                  <a:pt x="7213" y="7664"/>
                  <a:pt x="6569" y="7685"/>
                  <a:pt x="5848" y="7729"/>
                </a:cubicBezTo>
                <a:cubicBezTo>
                  <a:pt x="4687" y="7800"/>
                  <a:pt x="4474" y="7840"/>
                  <a:pt x="3898" y="8042"/>
                </a:cubicBezTo>
                <a:cubicBezTo>
                  <a:pt x="3541" y="8167"/>
                  <a:pt x="3249" y="8285"/>
                  <a:pt x="3249" y="8302"/>
                </a:cubicBezTo>
                <a:cubicBezTo>
                  <a:pt x="3249" y="8320"/>
                  <a:pt x="3154" y="8407"/>
                  <a:pt x="3044" y="8498"/>
                </a:cubicBezTo>
                <a:cubicBezTo>
                  <a:pt x="2935" y="8588"/>
                  <a:pt x="2820" y="8687"/>
                  <a:pt x="2803" y="8719"/>
                </a:cubicBezTo>
                <a:cubicBezTo>
                  <a:pt x="2786" y="8751"/>
                  <a:pt x="2761" y="8794"/>
                  <a:pt x="2747" y="8810"/>
                </a:cubicBezTo>
                <a:cubicBezTo>
                  <a:pt x="2734" y="8826"/>
                  <a:pt x="2739" y="9275"/>
                  <a:pt x="2747" y="9807"/>
                </a:cubicBezTo>
                <a:cubicBezTo>
                  <a:pt x="2755" y="10338"/>
                  <a:pt x="2749" y="10849"/>
                  <a:pt x="2729" y="10946"/>
                </a:cubicBezTo>
                <a:cubicBezTo>
                  <a:pt x="2708" y="11043"/>
                  <a:pt x="2677" y="11736"/>
                  <a:pt x="2673" y="12483"/>
                </a:cubicBezTo>
                <a:lnTo>
                  <a:pt x="2673" y="13837"/>
                </a:lnTo>
                <a:lnTo>
                  <a:pt x="3081" y="13954"/>
                </a:lnTo>
                <a:cubicBezTo>
                  <a:pt x="3583" y="14100"/>
                  <a:pt x="4478" y="14094"/>
                  <a:pt x="5142" y="13941"/>
                </a:cubicBezTo>
                <a:cubicBezTo>
                  <a:pt x="5534" y="13851"/>
                  <a:pt x="5599" y="13812"/>
                  <a:pt x="5513" y="13661"/>
                </a:cubicBezTo>
                <a:cubicBezTo>
                  <a:pt x="5457" y="13563"/>
                  <a:pt x="5487" y="13443"/>
                  <a:pt x="5588" y="13401"/>
                </a:cubicBezTo>
                <a:cubicBezTo>
                  <a:pt x="5688" y="13359"/>
                  <a:pt x="5726" y="13294"/>
                  <a:pt x="5662" y="13258"/>
                </a:cubicBezTo>
                <a:cubicBezTo>
                  <a:pt x="5526" y="13181"/>
                  <a:pt x="5544" y="10112"/>
                  <a:pt x="5680" y="10034"/>
                </a:cubicBezTo>
                <a:cubicBezTo>
                  <a:pt x="5840" y="9944"/>
                  <a:pt x="6352" y="9978"/>
                  <a:pt x="6664" y="10100"/>
                </a:cubicBezTo>
                <a:cubicBezTo>
                  <a:pt x="6949" y="10210"/>
                  <a:pt x="6965" y="10500"/>
                  <a:pt x="6999" y="15530"/>
                </a:cubicBezTo>
                <a:cubicBezTo>
                  <a:pt x="7018" y="18455"/>
                  <a:pt x="7063" y="20924"/>
                  <a:pt x="7110" y="21013"/>
                </a:cubicBezTo>
                <a:cubicBezTo>
                  <a:pt x="7232" y="21247"/>
                  <a:pt x="7703" y="21400"/>
                  <a:pt x="8576" y="21495"/>
                </a:cubicBezTo>
                <a:cubicBezTo>
                  <a:pt x="9540" y="21600"/>
                  <a:pt x="10167" y="21554"/>
                  <a:pt x="10953" y="21332"/>
                </a:cubicBezTo>
                <a:cubicBezTo>
                  <a:pt x="11402" y="21205"/>
                  <a:pt x="11599" y="21097"/>
                  <a:pt x="11677" y="20935"/>
                </a:cubicBezTo>
                <a:cubicBezTo>
                  <a:pt x="11736" y="20812"/>
                  <a:pt x="11762" y="19296"/>
                  <a:pt x="11732" y="17562"/>
                </a:cubicBezTo>
                <a:cubicBezTo>
                  <a:pt x="11683" y="14715"/>
                  <a:pt x="11697" y="14407"/>
                  <a:pt x="11937" y="14391"/>
                </a:cubicBezTo>
                <a:cubicBezTo>
                  <a:pt x="12642" y="14343"/>
                  <a:pt x="12624" y="14245"/>
                  <a:pt x="12586" y="18929"/>
                </a:cubicBezTo>
                <a:cubicBezTo>
                  <a:pt x="12577" y="20057"/>
                  <a:pt x="12644" y="20851"/>
                  <a:pt x="12753" y="20994"/>
                </a:cubicBezTo>
                <a:cubicBezTo>
                  <a:pt x="12851" y="21121"/>
                  <a:pt x="13163" y="21306"/>
                  <a:pt x="13440" y="21404"/>
                </a:cubicBezTo>
                <a:cubicBezTo>
                  <a:pt x="13930" y="21576"/>
                  <a:pt x="13979" y="21578"/>
                  <a:pt x="15148" y="21547"/>
                </a:cubicBezTo>
                <a:cubicBezTo>
                  <a:pt x="16455" y="21512"/>
                  <a:pt x="16637" y="21480"/>
                  <a:pt x="17060" y="21208"/>
                </a:cubicBezTo>
                <a:cubicBezTo>
                  <a:pt x="17308" y="21050"/>
                  <a:pt x="17342" y="20818"/>
                  <a:pt x="17320" y="19242"/>
                </a:cubicBezTo>
                <a:cubicBezTo>
                  <a:pt x="17276" y="16066"/>
                  <a:pt x="17258" y="13959"/>
                  <a:pt x="17264" y="13030"/>
                </a:cubicBezTo>
                <a:cubicBezTo>
                  <a:pt x="17268" y="12530"/>
                  <a:pt x="17250" y="11696"/>
                  <a:pt x="17209" y="11181"/>
                </a:cubicBezTo>
                <a:cubicBezTo>
                  <a:pt x="17130" y="10192"/>
                  <a:pt x="17187" y="10100"/>
                  <a:pt x="17859" y="10100"/>
                </a:cubicBezTo>
                <a:cubicBezTo>
                  <a:pt x="18616" y="10100"/>
                  <a:pt x="18646" y="10180"/>
                  <a:pt x="18620" y="11754"/>
                </a:cubicBezTo>
                <a:cubicBezTo>
                  <a:pt x="18606" y="12567"/>
                  <a:pt x="18595" y="13301"/>
                  <a:pt x="18601" y="13381"/>
                </a:cubicBezTo>
                <a:cubicBezTo>
                  <a:pt x="18607" y="13462"/>
                  <a:pt x="18616" y="13609"/>
                  <a:pt x="18620" y="13707"/>
                </a:cubicBezTo>
                <a:cubicBezTo>
                  <a:pt x="18630" y="13951"/>
                  <a:pt x="19554" y="14174"/>
                  <a:pt x="20235" y="14104"/>
                </a:cubicBezTo>
                <a:cubicBezTo>
                  <a:pt x="20489" y="14078"/>
                  <a:pt x="20789" y="14061"/>
                  <a:pt x="20903" y="14059"/>
                </a:cubicBezTo>
                <a:cubicBezTo>
                  <a:pt x="21017" y="14057"/>
                  <a:pt x="21216" y="13995"/>
                  <a:pt x="21349" y="13928"/>
                </a:cubicBezTo>
                <a:cubicBezTo>
                  <a:pt x="21553" y="13826"/>
                  <a:pt x="21584" y="13420"/>
                  <a:pt x="21534" y="11291"/>
                </a:cubicBezTo>
                <a:cubicBezTo>
                  <a:pt x="21498" y="9740"/>
                  <a:pt x="21404" y="8681"/>
                  <a:pt x="21293" y="8537"/>
                </a:cubicBezTo>
                <a:cubicBezTo>
                  <a:pt x="21076" y="8254"/>
                  <a:pt x="20074" y="7873"/>
                  <a:pt x="19548" y="7873"/>
                </a:cubicBezTo>
                <a:cubicBezTo>
                  <a:pt x="19341" y="7873"/>
                  <a:pt x="19092" y="7843"/>
                  <a:pt x="18991" y="7807"/>
                </a:cubicBezTo>
                <a:cubicBezTo>
                  <a:pt x="18867" y="7764"/>
                  <a:pt x="16960" y="7738"/>
                  <a:pt x="13106" y="7723"/>
                </a:cubicBezTo>
                <a:cubicBezTo>
                  <a:pt x="9969" y="7711"/>
                  <a:pt x="7341" y="7690"/>
                  <a:pt x="7277" y="7677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31" name="family-of-people-vector-clipart.png" descr="family-of-people-vector-clipart.png"/>
          <p:cNvPicPr>
            <a:picLocks noChangeAspect="1"/>
          </p:cNvPicPr>
          <p:nvPr/>
        </p:nvPicPr>
        <p:blipFill>
          <a:blip r:embed="rId3">
            <a:extLst/>
          </a:blip>
          <a:srcRect l="77279" t="26507" r="5509" b="9609"/>
          <a:stretch>
            <a:fillRect/>
          </a:stretch>
        </p:blipFill>
        <p:spPr>
          <a:xfrm>
            <a:off x="11127366" y="8295652"/>
            <a:ext cx="460820" cy="1314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55" h="21562" extrusionOk="0">
                <a:moveTo>
                  <a:pt x="0" y="0"/>
                </a:moveTo>
                <a:lnTo>
                  <a:pt x="0" y="7306"/>
                </a:lnTo>
                <a:cubicBezTo>
                  <a:pt x="40" y="6821"/>
                  <a:pt x="149" y="6621"/>
                  <a:pt x="111" y="5965"/>
                </a:cubicBezTo>
                <a:cubicBezTo>
                  <a:pt x="26" y="4472"/>
                  <a:pt x="11" y="4682"/>
                  <a:pt x="130" y="3497"/>
                </a:cubicBezTo>
                <a:cubicBezTo>
                  <a:pt x="179" y="3010"/>
                  <a:pt x="156" y="2529"/>
                  <a:pt x="74" y="2429"/>
                </a:cubicBezTo>
                <a:cubicBezTo>
                  <a:pt x="-8" y="2328"/>
                  <a:pt x="-16" y="2236"/>
                  <a:pt x="56" y="2220"/>
                </a:cubicBezTo>
                <a:cubicBezTo>
                  <a:pt x="127" y="2205"/>
                  <a:pt x="170" y="1713"/>
                  <a:pt x="148" y="1133"/>
                </a:cubicBezTo>
                <a:lnTo>
                  <a:pt x="111" y="78"/>
                </a:lnTo>
                <a:lnTo>
                  <a:pt x="0" y="0"/>
                </a:lnTo>
                <a:close/>
                <a:moveTo>
                  <a:pt x="11454" y="4682"/>
                </a:moveTo>
                <a:cubicBezTo>
                  <a:pt x="10205" y="4754"/>
                  <a:pt x="9189" y="4999"/>
                  <a:pt x="8669" y="5353"/>
                </a:cubicBezTo>
                <a:cubicBezTo>
                  <a:pt x="8324" y="5587"/>
                  <a:pt x="8278" y="6241"/>
                  <a:pt x="8595" y="6375"/>
                </a:cubicBezTo>
                <a:cubicBezTo>
                  <a:pt x="8702" y="6420"/>
                  <a:pt x="8742" y="6481"/>
                  <a:pt x="8688" y="6512"/>
                </a:cubicBezTo>
                <a:cubicBezTo>
                  <a:pt x="8556" y="6587"/>
                  <a:pt x="10335" y="7151"/>
                  <a:pt x="10804" y="7182"/>
                </a:cubicBezTo>
                <a:cubicBezTo>
                  <a:pt x="11010" y="7196"/>
                  <a:pt x="11588" y="7217"/>
                  <a:pt x="12104" y="7221"/>
                </a:cubicBezTo>
                <a:cubicBezTo>
                  <a:pt x="12852" y="7228"/>
                  <a:pt x="13172" y="7195"/>
                  <a:pt x="13663" y="7078"/>
                </a:cubicBezTo>
                <a:cubicBezTo>
                  <a:pt x="14001" y="6998"/>
                  <a:pt x="14322" y="6935"/>
                  <a:pt x="14387" y="6935"/>
                </a:cubicBezTo>
                <a:cubicBezTo>
                  <a:pt x="14642" y="6934"/>
                  <a:pt x="15446" y="6661"/>
                  <a:pt x="15519" y="6551"/>
                </a:cubicBezTo>
                <a:cubicBezTo>
                  <a:pt x="15562" y="6486"/>
                  <a:pt x="15688" y="6308"/>
                  <a:pt x="15798" y="6154"/>
                </a:cubicBezTo>
                <a:cubicBezTo>
                  <a:pt x="15955" y="5932"/>
                  <a:pt x="15946" y="5829"/>
                  <a:pt x="15779" y="5659"/>
                </a:cubicBezTo>
                <a:cubicBezTo>
                  <a:pt x="15361" y="5230"/>
                  <a:pt x="15064" y="5054"/>
                  <a:pt x="14666" y="5001"/>
                </a:cubicBezTo>
                <a:cubicBezTo>
                  <a:pt x="14442" y="4971"/>
                  <a:pt x="14257" y="4919"/>
                  <a:pt x="14257" y="4890"/>
                </a:cubicBezTo>
                <a:cubicBezTo>
                  <a:pt x="14257" y="4802"/>
                  <a:pt x="12120" y="4643"/>
                  <a:pt x="11454" y="4682"/>
                </a:cubicBezTo>
                <a:close/>
                <a:moveTo>
                  <a:pt x="7277" y="7677"/>
                </a:moveTo>
                <a:cubicBezTo>
                  <a:pt x="7213" y="7664"/>
                  <a:pt x="6569" y="7685"/>
                  <a:pt x="5848" y="7729"/>
                </a:cubicBezTo>
                <a:cubicBezTo>
                  <a:pt x="4687" y="7800"/>
                  <a:pt x="4474" y="7840"/>
                  <a:pt x="3898" y="8042"/>
                </a:cubicBezTo>
                <a:cubicBezTo>
                  <a:pt x="3541" y="8167"/>
                  <a:pt x="3249" y="8285"/>
                  <a:pt x="3249" y="8302"/>
                </a:cubicBezTo>
                <a:cubicBezTo>
                  <a:pt x="3249" y="8320"/>
                  <a:pt x="3154" y="8407"/>
                  <a:pt x="3044" y="8498"/>
                </a:cubicBezTo>
                <a:cubicBezTo>
                  <a:pt x="2935" y="8588"/>
                  <a:pt x="2820" y="8687"/>
                  <a:pt x="2803" y="8719"/>
                </a:cubicBezTo>
                <a:cubicBezTo>
                  <a:pt x="2786" y="8751"/>
                  <a:pt x="2761" y="8794"/>
                  <a:pt x="2747" y="8810"/>
                </a:cubicBezTo>
                <a:cubicBezTo>
                  <a:pt x="2734" y="8826"/>
                  <a:pt x="2739" y="9275"/>
                  <a:pt x="2747" y="9807"/>
                </a:cubicBezTo>
                <a:cubicBezTo>
                  <a:pt x="2755" y="10338"/>
                  <a:pt x="2749" y="10849"/>
                  <a:pt x="2729" y="10946"/>
                </a:cubicBezTo>
                <a:cubicBezTo>
                  <a:pt x="2708" y="11043"/>
                  <a:pt x="2677" y="11736"/>
                  <a:pt x="2673" y="12483"/>
                </a:cubicBezTo>
                <a:lnTo>
                  <a:pt x="2673" y="13837"/>
                </a:lnTo>
                <a:lnTo>
                  <a:pt x="3081" y="13954"/>
                </a:lnTo>
                <a:cubicBezTo>
                  <a:pt x="3583" y="14100"/>
                  <a:pt x="4478" y="14094"/>
                  <a:pt x="5142" y="13941"/>
                </a:cubicBezTo>
                <a:cubicBezTo>
                  <a:pt x="5534" y="13851"/>
                  <a:pt x="5599" y="13812"/>
                  <a:pt x="5513" y="13661"/>
                </a:cubicBezTo>
                <a:cubicBezTo>
                  <a:pt x="5457" y="13563"/>
                  <a:pt x="5487" y="13443"/>
                  <a:pt x="5588" y="13401"/>
                </a:cubicBezTo>
                <a:cubicBezTo>
                  <a:pt x="5688" y="13359"/>
                  <a:pt x="5726" y="13294"/>
                  <a:pt x="5662" y="13258"/>
                </a:cubicBezTo>
                <a:cubicBezTo>
                  <a:pt x="5526" y="13181"/>
                  <a:pt x="5544" y="10112"/>
                  <a:pt x="5680" y="10034"/>
                </a:cubicBezTo>
                <a:cubicBezTo>
                  <a:pt x="5840" y="9944"/>
                  <a:pt x="6352" y="9978"/>
                  <a:pt x="6664" y="10100"/>
                </a:cubicBezTo>
                <a:cubicBezTo>
                  <a:pt x="6949" y="10210"/>
                  <a:pt x="6965" y="10500"/>
                  <a:pt x="6999" y="15530"/>
                </a:cubicBezTo>
                <a:cubicBezTo>
                  <a:pt x="7018" y="18455"/>
                  <a:pt x="7063" y="20924"/>
                  <a:pt x="7110" y="21013"/>
                </a:cubicBezTo>
                <a:cubicBezTo>
                  <a:pt x="7232" y="21247"/>
                  <a:pt x="7703" y="21400"/>
                  <a:pt x="8576" y="21495"/>
                </a:cubicBezTo>
                <a:cubicBezTo>
                  <a:pt x="9540" y="21600"/>
                  <a:pt x="10167" y="21554"/>
                  <a:pt x="10953" y="21332"/>
                </a:cubicBezTo>
                <a:cubicBezTo>
                  <a:pt x="11402" y="21205"/>
                  <a:pt x="11599" y="21097"/>
                  <a:pt x="11677" y="20935"/>
                </a:cubicBezTo>
                <a:cubicBezTo>
                  <a:pt x="11736" y="20812"/>
                  <a:pt x="11762" y="19296"/>
                  <a:pt x="11732" y="17562"/>
                </a:cubicBezTo>
                <a:cubicBezTo>
                  <a:pt x="11683" y="14715"/>
                  <a:pt x="11697" y="14407"/>
                  <a:pt x="11937" y="14391"/>
                </a:cubicBezTo>
                <a:cubicBezTo>
                  <a:pt x="12642" y="14343"/>
                  <a:pt x="12624" y="14245"/>
                  <a:pt x="12586" y="18929"/>
                </a:cubicBezTo>
                <a:cubicBezTo>
                  <a:pt x="12577" y="20057"/>
                  <a:pt x="12644" y="20851"/>
                  <a:pt x="12753" y="20994"/>
                </a:cubicBezTo>
                <a:cubicBezTo>
                  <a:pt x="12851" y="21121"/>
                  <a:pt x="13163" y="21306"/>
                  <a:pt x="13440" y="21404"/>
                </a:cubicBezTo>
                <a:cubicBezTo>
                  <a:pt x="13930" y="21576"/>
                  <a:pt x="13979" y="21578"/>
                  <a:pt x="15148" y="21547"/>
                </a:cubicBezTo>
                <a:cubicBezTo>
                  <a:pt x="16455" y="21512"/>
                  <a:pt x="16637" y="21480"/>
                  <a:pt x="17060" y="21208"/>
                </a:cubicBezTo>
                <a:cubicBezTo>
                  <a:pt x="17308" y="21050"/>
                  <a:pt x="17342" y="20818"/>
                  <a:pt x="17320" y="19242"/>
                </a:cubicBezTo>
                <a:cubicBezTo>
                  <a:pt x="17276" y="16066"/>
                  <a:pt x="17258" y="13959"/>
                  <a:pt x="17264" y="13030"/>
                </a:cubicBezTo>
                <a:cubicBezTo>
                  <a:pt x="17268" y="12530"/>
                  <a:pt x="17250" y="11696"/>
                  <a:pt x="17209" y="11181"/>
                </a:cubicBezTo>
                <a:cubicBezTo>
                  <a:pt x="17130" y="10192"/>
                  <a:pt x="17187" y="10100"/>
                  <a:pt x="17859" y="10100"/>
                </a:cubicBezTo>
                <a:cubicBezTo>
                  <a:pt x="18616" y="10100"/>
                  <a:pt x="18646" y="10180"/>
                  <a:pt x="18620" y="11754"/>
                </a:cubicBezTo>
                <a:cubicBezTo>
                  <a:pt x="18606" y="12567"/>
                  <a:pt x="18595" y="13301"/>
                  <a:pt x="18601" y="13381"/>
                </a:cubicBezTo>
                <a:cubicBezTo>
                  <a:pt x="18607" y="13462"/>
                  <a:pt x="18616" y="13609"/>
                  <a:pt x="18620" y="13707"/>
                </a:cubicBezTo>
                <a:cubicBezTo>
                  <a:pt x="18630" y="13951"/>
                  <a:pt x="19554" y="14174"/>
                  <a:pt x="20235" y="14104"/>
                </a:cubicBezTo>
                <a:cubicBezTo>
                  <a:pt x="20489" y="14078"/>
                  <a:pt x="20789" y="14061"/>
                  <a:pt x="20903" y="14059"/>
                </a:cubicBezTo>
                <a:cubicBezTo>
                  <a:pt x="21017" y="14057"/>
                  <a:pt x="21216" y="13995"/>
                  <a:pt x="21349" y="13928"/>
                </a:cubicBezTo>
                <a:cubicBezTo>
                  <a:pt x="21553" y="13826"/>
                  <a:pt x="21584" y="13420"/>
                  <a:pt x="21534" y="11291"/>
                </a:cubicBezTo>
                <a:cubicBezTo>
                  <a:pt x="21498" y="9740"/>
                  <a:pt x="21404" y="8681"/>
                  <a:pt x="21293" y="8537"/>
                </a:cubicBezTo>
                <a:cubicBezTo>
                  <a:pt x="21076" y="8254"/>
                  <a:pt x="20074" y="7873"/>
                  <a:pt x="19548" y="7873"/>
                </a:cubicBezTo>
                <a:cubicBezTo>
                  <a:pt x="19341" y="7873"/>
                  <a:pt x="19092" y="7843"/>
                  <a:pt x="18991" y="7807"/>
                </a:cubicBezTo>
                <a:cubicBezTo>
                  <a:pt x="18867" y="7764"/>
                  <a:pt x="16960" y="7738"/>
                  <a:pt x="13106" y="7723"/>
                </a:cubicBezTo>
                <a:cubicBezTo>
                  <a:pt x="9969" y="7711"/>
                  <a:pt x="7341" y="7690"/>
                  <a:pt x="7277" y="7677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32" name="family-of-people-vector-clipart.png" descr="family-of-people-vector-clipart.png"/>
          <p:cNvPicPr>
            <a:picLocks noChangeAspect="1"/>
          </p:cNvPicPr>
          <p:nvPr/>
        </p:nvPicPr>
        <p:blipFill>
          <a:blip r:embed="rId3">
            <a:extLst/>
          </a:blip>
          <a:srcRect l="77279" t="26507" r="5509" b="9609"/>
          <a:stretch>
            <a:fillRect/>
          </a:stretch>
        </p:blipFill>
        <p:spPr>
          <a:xfrm>
            <a:off x="11610164" y="8295652"/>
            <a:ext cx="460820" cy="13142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55" h="21562" extrusionOk="0">
                <a:moveTo>
                  <a:pt x="0" y="0"/>
                </a:moveTo>
                <a:lnTo>
                  <a:pt x="0" y="7306"/>
                </a:lnTo>
                <a:cubicBezTo>
                  <a:pt x="40" y="6821"/>
                  <a:pt x="149" y="6621"/>
                  <a:pt x="111" y="5965"/>
                </a:cubicBezTo>
                <a:cubicBezTo>
                  <a:pt x="26" y="4472"/>
                  <a:pt x="11" y="4682"/>
                  <a:pt x="130" y="3497"/>
                </a:cubicBezTo>
                <a:cubicBezTo>
                  <a:pt x="179" y="3010"/>
                  <a:pt x="156" y="2529"/>
                  <a:pt x="74" y="2429"/>
                </a:cubicBezTo>
                <a:cubicBezTo>
                  <a:pt x="-8" y="2328"/>
                  <a:pt x="-16" y="2236"/>
                  <a:pt x="56" y="2220"/>
                </a:cubicBezTo>
                <a:cubicBezTo>
                  <a:pt x="127" y="2205"/>
                  <a:pt x="170" y="1713"/>
                  <a:pt x="148" y="1133"/>
                </a:cubicBezTo>
                <a:lnTo>
                  <a:pt x="111" y="78"/>
                </a:lnTo>
                <a:lnTo>
                  <a:pt x="0" y="0"/>
                </a:lnTo>
                <a:close/>
                <a:moveTo>
                  <a:pt x="11454" y="4682"/>
                </a:moveTo>
                <a:cubicBezTo>
                  <a:pt x="10205" y="4754"/>
                  <a:pt x="9189" y="4999"/>
                  <a:pt x="8669" y="5353"/>
                </a:cubicBezTo>
                <a:cubicBezTo>
                  <a:pt x="8324" y="5587"/>
                  <a:pt x="8278" y="6241"/>
                  <a:pt x="8595" y="6375"/>
                </a:cubicBezTo>
                <a:cubicBezTo>
                  <a:pt x="8702" y="6420"/>
                  <a:pt x="8742" y="6481"/>
                  <a:pt x="8688" y="6512"/>
                </a:cubicBezTo>
                <a:cubicBezTo>
                  <a:pt x="8556" y="6587"/>
                  <a:pt x="10335" y="7151"/>
                  <a:pt x="10804" y="7182"/>
                </a:cubicBezTo>
                <a:cubicBezTo>
                  <a:pt x="11010" y="7196"/>
                  <a:pt x="11588" y="7217"/>
                  <a:pt x="12104" y="7221"/>
                </a:cubicBezTo>
                <a:cubicBezTo>
                  <a:pt x="12852" y="7228"/>
                  <a:pt x="13172" y="7195"/>
                  <a:pt x="13663" y="7078"/>
                </a:cubicBezTo>
                <a:cubicBezTo>
                  <a:pt x="14001" y="6998"/>
                  <a:pt x="14322" y="6935"/>
                  <a:pt x="14387" y="6935"/>
                </a:cubicBezTo>
                <a:cubicBezTo>
                  <a:pt x="14642" y="6934"/>
                  <a:pt x="15446" y="6661"/>
                  <a:pt x="15519" y="6551"/>
                </a:cubicBezTo>
                <a:cubicBezTo>
                  <a:pt x="15562" y="6486"/>
                  <a:pt x="15688" y="6308"/>
                  <a:pt x="15798" y="6154"/>
                </a:cubicBezTo>
                <a:cubicBezTo>
                  <a:pt x="15955" y="5932"/>
                  <a:pt x="15946" y="5829"/>
                  <a:pt x="15779" y="5659"/>
                </a:cubicBezTo>
                <a:cubicBezTo>
                  <a:pt x="15361" y="5230"/>
                  <a:pt x="15064" y="5054"/>
                  <a:pt x="14666" y="5001"/>
                </a:cubicBezTo>
                <a:cubicBezTo>
                  <a:pt x="14442" y="4971"/>
                  <a:pt x="14257" y="4919"/>
                  <a:pt x="14257" y="4890"/>
                </a:cubicBezTo>
                <a:cubicBezTo>
                  <a:pt x="14257" y="4802"/>
                  <a:pt x="12120" y="4643"/>
                  <a:pt x="11454" y="4682"/>
                </a:cubicBezTo>
                <a:close/>
                <a:moveTo>
                  <a:pt x="7277" y="7677"/>
                </a:moveTo>
                <a:cubicBezTo>
                  <a:pt x="7213" y="7664"/>
                  <a:pt x="6569" y="7685"/>
                  <a:pt x="5848" y="7729"/>
                </a:cubicBezTo>
                <a:cubicBezTo>
                  <a:pt x="4687" y="7800"/>
                  <a:pt x="4474" y="7840"/>
                  <a:pt x="3898" y="8042"/>
                </a:cubicBezTo>
                <a:cubicBezTo>
                  <a:pt x="3541" y="8167"/>
                  <a:pt x="3249" y="8285"/>
                  <a:pt x="3249" y="8302"/>
                </a:cubicBezTo>
                <a:cubicBezTo>
                  <a:pt x="3249" y="8320"/>
                  <a:pt x="3154" y="8407"/>
                  <a:pt x="3044" y="8498"/>
                </a:cubicBezTo>
                <a:cubicBezTo>
                  <a:pt x="2935" y="8588"/>
                  <a:pt x="2820" y="8687"/>
                  <a:pt x="2803" y="8719"/>
                </a:cubicBezTo>
                <a:cubicBezTo>
                  <a:pt x="2786" y="8751"/>
                  <a:pt x="2761" y="8794"/>
                  <a:pt x="2747" y="8810"/>
                </a:cubicBezTo>
                <a:cubicBezTo>
                  <a:pt x="2734" y="8826"/>
                  <a:pt x="2739" y="9275"/>
                  <a:pt x="2747" y="9807"/>
                </a:cubicBezTo>
                <a:cubicBezTo>
                  <a:pt x="2755" y="10338"/>
                  <a:pt x="2749" y="10849"/>
                  <a:pt x="2729" y="10946"/>
                </a:cubicBezTo>
                <a:cubicBezTo>
                  <a:pt x="2708" y="11043"/>
                  <a:pt x="2677" y="11736"/>
                  <a:pt x="2673" y="12483"/>
                </a:cubicBezTo>
                <a:lnTo>
                  <a:pt x="2673" y="13837"/>
                </a:lnTo>
                <a:lnTo>
                  <a:pt x="3081" y="13954"/>
                </a:lnTo>
                <a:cubicBezTo>
                  <a:pt x="3583" y="14100"/>
                  <a:pt x="4478" y="14094"/>
                  <a:pt x="5142" y="13941"/>
                </a:cubicBezTo>
                <a:cubicBezTo>
                  <a:pt x="5534" y="13851"/>
                  <a:pt x="5599" y="13812"/>
                  <a:pt x="5513" y="13661"/>
                </a:cubicBezTo>
                <a:cubicBezTo>
                  <a:pt x="5457" y="13563"/>
                  <a:pt x="5487" y="13443"/>
                  <a:pt x="5588" y="13401"/>
                </a:cubicBezTo>
                <a:cubicBezTo>
                  <a:pt x="5688" y="13359"/>
                  <a:pt x="5726" y="13294"/>
                  <a:pt x="5662" y="13258"/>
                </a:cubicBezTo>
                <a:cubicBezTo>
                  <a:pt x="5526" y="13181"/>
                  <a:pt x="5544" y="10112"/>
                  <a:pt x="5680" y="10034"/>
                </a:cubicBezTo>
                <a:cubicBezTo>
                  <a:pt x="5840" y="9944"/>
                  <a:pt x="6352" y="9978"/>
                  <a:pt x="6664" y="10100"/>
                </a:cubicBezTo>
                <a:cubicBezTo>
                  <a:pt x="6949" y="10210"/>
                  <a:pt x="6965" y="10500"/>
                  <a:pt x="6999" y="15530"/>
                </a:cubicBezTo>
                <a:cubicBezTo>
                  <a:pt x="7018" y="18455"/>
                  <a:pt x="7063" y="20924"/>
                  <a:pt x="7110" y="21013"/>
                </a:cubicBezTo>
                <a:cubicBezTo>
                  <a:pt x="7232" y="21247"/>
                  <a:pt x="7703" y="21400"/>
                  <a:pt x="8576" y="21495"/>
                </a:cubicBezTo>
                <a:cubicBezTo>
                  <a:pt x="9540" y="21600"/>
                  <a:pt x="10167" y="21554"/>
                  <a:pt x="10953" y="21332"/>
                </a:cubicBezTo>
                <a:cubicBezTo>
                  <a:pt x="11402" y="21205"/>
                  <a:pt x="11599" y="21097"/>
                  <a:pt x="11677" y="20935"/>
                </a:cubicBezTo>
                <a:cubicBezTo>
                  <a:pt x="11736" y="20812"/>
                  <a:pt x="11762" y="19296"/>
                  <a:pt x="11732" y="17562"/>
                </a:cubicBezTo>
                <a:cubicBezTo>
                  <a:pt x="11683" y="14715"/>
                  <a:pt x="11697" y="14407"/>
                  <a:pt x="11937" y="14391"/>
                </a:cubicBezTo>
                <a:cubicBezTo>
                  <a:pt x="12642" y="14343"/>
                  <a:pt x="12624" y="14245"/>
                  <a:pt x="12586" y="18929"/>
                </a:cubicBezTo>
                <a:cubicBezTo>
                  <a:pt x="12577" y="20057"/>
                  <a:pt x="12644" y="20851"/>
                  <a:pt x="12753" y="20994"/>
                </a:cubicBezTo>
                <a:cubicBezTo>
                  <a:pt x="12851" y="21121"/>
                  <a:pt x="13163" y="21306"/>
                  <a:pt x="13440" y="21404"/>
                </a:cubicBezTo>
                <a:cubicBezTo>
                  <a:pt x="13930" y="21576"/>
                  <a:pt x="13979" y="21578"/>
                  <a:pt x="15148" y="21547"/>
                </a:cubicBezTo>
                <a:cubicBezTo>
                  <a:pt x="16455" y="21512"/>
                  <a:pt x="16637" y="21480"/>
                  <a:pt x="17060" y="21208"/>
                </a:cubicBezTo>
                <a:cubicBezTo>
                  <a:pt x="17308" y="21050"/>
                  <a:pt x="17342" y="20818"/>
                  <a:pt x="17320" y="19242"/>
                </a:cubicBezTo>
                <a:cubicBezTo>
                  <a:pt x="17276" y="16066"/>
                  <a:pt x="17258" y="13959"/>
                  <a:pt x="17264" y="13030"/>
                </a:cubicBezTo>
                <a:cubicBezTo>
                  <a:pt x="17268" y="12530"/>
                  <a:pt x="17250" y="11696"/>
                  <a:pt x="17209" y="11181"/>
                </a:cubicBezTo>
                <a:cubicBezTo>
                  <a:pt x="17130" y="10192"/>
                  <a:pt x="17187" y="10100"/>
                  <a:pt x="17859" y="10100"/>
                </a:cubicBezTo>
                <a:cubicBezTo>
                  <a:pt x="18616" y="10100"/>
                  <a:pt x="18646" y="10180"/>
                  <a:pt x="18620" y="11754"/>
                </a:cubicBezTo>
                <a:cubicBezTo>
                  <a:pt x="18606" y="12567"/>
                  <a:pt x="18595" y="13301"/>
                  <a:pt x="18601" y="13381"/>
                </a:cubicBezTo>
                <a:cubicBezTo>
                  <a:pt x="18607" y="13462"/>
                  <a:pt x="18616" y="13609"/>
                  <a:pt x="18620" y="13707"/>
                </a:cubicBezTo>
                <a:cubicBezTo>
                  <a:pt x="18630" y="13951"/>
                  <a:pt x="19554" y="14174"/>
                  <a:pt x="20235" y="14104"/>
                </a:cubicBezTo>
                <a:cubicBezTo>
                  <a:pt x="20489" y="14078"/>
                  <a:pt x="20789" y="14061"/>
                  <a:pt x="20903" y="14059"/>
                </a:cubicBezTo>
                <a:cubicBezTo>
                  <a:pt x="21017" y="14057"/>
                  <a:pt x="21216" y="13995"/>
                  <a:pt x="21349" y="13928"/>
                </a:cubicBezTo>
                <a:cubicBezTo>
                  <a:pt x="21553" y="13826"/>
                  <a:pt x="21584" y="13420"/>
                  <a:pt x="21534" y="11291"/>
                </a:cubicBezTo>
                <a:cubicBezTo>
                  <a:pt x="21498" y="9740"/>
                  <a:pt x="21404" y="8681"/>
                  <a:pt x="21293" y="8537"/>
                </a:cubicBezTo>
                <a:cubicBezTo>
                  <a:pt x="21076" y="8254"/>
                  <a:pt x="20074" y="7873"/>
                  <a:pt x="19548" y="7873"/>
                </a:cubicBezTo>
                <a:cubicBezTo>
                  <a:pt x="19341" y="7873"/>
                  <a:pt x="19092" y="7843"/>
                  <a:pt x="18991" y="7807"/>
                </a:cubicBezTo>
                <a:cubicBezTo>
                  <a:pt x="18867" y="7764"/>
                  <a:pt x="16960" y="7738"/>
                  <a:pt x="13106" y="7723"/>
                </a:cubicBezTo>
                <a:cubicBezTo>
                  <a:pt x="9969" y="7711"/>
                  <a:pt x="7341" y="7690"/>
                  <a:pt x="7277" y="7677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33" name="family-of-people-vector-clipart.png" descr="family-of-people-vector-clipart.png"/>
          <p:cNvPicPr>
            <a:picLocks noChangeAspect="1"/>
          </p:cNvPicPr>
          <p:nvPr/>
        </p:nvPicPr>
        <p:blipFill>
          <a:blip r:embed="rId3">
            <a:extLst/>
          </a:blip>
          <a:srcRect l="3097" t="39608" r="79599" b="10145"/>
          <a:stretch>
            <a:fillRect/>
          </a:stretch>
        </p:blipFill>
        <p:spPr>
          <a:xfrm>
            <a:off x="4313441" y="8560428"/>
            <a:ext cx="460784" cy="10281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4" h="21575" extrusionOk="0">
                <a:moveTo>
                  <a:pt x="10416" y="4"/>
                </a:moveTo>
                <a:cubicBezTo>
                  <a:pt x="10151" y="16"/>
                  <a:pt x="9926" y="62"/>
                  <a:pt x="9523" y="154"/>
                </a:cubicBezTo>
                <a:cubicBezTo>
                  <a:pt x="9066" y="258"/>
                  <a:pt x="8402" y="491"/>
                  <a:pt x="8036" y="670"/>
                </a:cubicBezTo>
                <a:lnTo>
                  <a:pt x="7366" y="995"/>
                </a:lnTo>
                <a:lnTo>
                  <a:pt x="7403" y="1603"/>
                </a:lnTo>
                <a:cubicBezTo>
                  <a:pt x="7429" y="2143"/>
                  <a:pt x="7475" y="2234"/>
                  <a:pt x="7943" y="2544"/>
                </a:cubicBezTo>
                <a:cubicBezTo>
                  <a:pt x="8541" y="2941"/>
                  <a:pt x="9190" y="3172"/>
                  <a:pt x="9821" y="3210"/>
                </a:cubicBezTo>
                <a:cubicBezTo>
                  <a:pt x="10063" y="3224"/>
                  <a:pt x="10314" y="3264"/>
                  <a:pt x="10379" y="3293"/>
                </a:cubicBezTo>
                <a:cubicBezTo>
                  <a:pt x="10445" y="3323"/>
                  <a:pt x="10626" y="3328"/>
                  <a:pt x="10770" y="3310"/>
                </a:cubicBezTo>
                <a:cubicBezTo>
                  <a:pt x="10914" y="3292"/>
                  <a:pt x="11424" y="3262"/>
                  <a:pt x="11904" y="3235"/>
                </a:cubicBezTo>
                <a:cubicBezTo>
                  <a:pt x="12385" y="3208"/>
                  <a:pt x="12820" y="3147"/>
                  <a:pt x="12871" y="3110"/>
                </a:cubicBezTo>
                <a:cubicBezTo>
                  <a:pt x="12923" y="3073"/>
                  <a:pt x="13088" y="3043"/>
                  <a:pt x="13243" y="3043"/>
                </a:cubicBezTo>
                <a:cubicBezTo>
                  <a:pt x="13536" y="3043"/>
                  <a:pt x="14378" y="2514"/>
                  <a:pt x="14713" y="2119"/>
                </a:cubicBezTo>
                <a:cubicBezTo>
                  <a:pt x="14941" y="1849"/>
                  <a:pt x="14828" y="1124"/>
                  <a:pt x="14527" y="961"/>
                </a:cubicBezTo>
                <a:cubicBezTo>
                  <a:pt x="14412" y="900"/>
                  <a:pt x="14270" y="777"/>
                  <a:pt x="14210" y="695"/>
                </a:cubicBezTo>
                <a:cubicBezTo>
                  <a:pt x="14015" y="426"/>
                  <a:pt x="12896" y="160"/>
                  <a:pt x="11588" y="62"/>
                </a:cubicBezTo>
                <a:cubicBezTo>
                  <a:pt x="10996" y="18"/>
                  <a:pt x="10682" y="-9"/>
                  <a:pt x="10416" y="4"/>
                </a:cubicBezTo>
                <a:close/>
                <a:moveTo>
                  <a:pt x="11235" y="3885"/>
                </a:moveTo>
                <a:cubicBezTo>
                  <a:pt x="8666" y="3874"/>
                  <a:pt x="7095" y="3897"/>
                  <a:pt x="7031" y="3943"/>
                </a:cubicBezTo>
                <a:cubicBezTo>
                  <a:pt x="6975" y="3983"/>
                  <a:pt x="6797" y="4018"/>
                  <a:pt x="6622" y="4018"/>
                </a:cubicBezTo>
                <a:cubicBezTo>
                  <a:pt x="6075" y="4018"/>
                  <a:pt x="5029" y="4305"/>
                  <a:pt x="4483" y="4609"/>
                </a:cubicBezTo>
                <a:cubicBezTo>
                  <a:pt x="4195" y="4770"/>
                  <a:pt x="3963" y="4934"/>
                  <a:pt x="3963" y="4976"/>
                </a:cubicBezTo>
                <a:cubicBezTo>
                  <a:pt x="3963" y="5017"/>
                  <a:pt x="3859" y="5076"/>
                  <a:pt x="3739" y="5109"/>
                </a:cubicBezTo>
                <a:cubicBezTo>
                  <a:pt x="3619" y="5142"/>
                  <a:pt x="3350" y="5439"/>
                  <a:pt x="3144" y="5767"/>
                </a:cubicBezTo>
                <a:cubicBezTo>
                  <a:pt x="2939" y="6095"/>
                  <a:pt x="2660" y="6451"/>
                  <a:pt x="2530" y="6558"/>
                </a:cubicBezTo>
                <a:cubicBezTo>
                  <a:pt x="2401" y="6665"/>
                  <a:pt x="2342" y="6773"/>
                  <a:pt x="2400" y="6799"/>
                </a:cubicBezTo>
                <a:cubicBezTo>
                  <a:pt x="2458" y="6825"/>
                  <a:pt x="2347" y="6991"/>
                  <a:pt x="2158" y="7166"/>
                </a:cubicBezTo>
                <a:cubicBezTo>
                  <a:pt x="1866" y="7436"/>
                  <a:pt x="1328" y="8240"/>
                  <a:pt x="1229" y="8540"/>
                </a:cubicBezTo>
                <a:cubicBezTo>
                  <a:pt x="1212" y="8590"/>
                  <a:pt x="1143" y="8653"/>
                  <a:pt x="1080" y="8682"/>
                </a:cubicBezTo>
                <a:cubicBezTo>
                  <a:pt x="1016" y="8710"/>
                  <a:pt x="968" y="8813"/>
                  <a:pt x="968" y="8906"/>
                </a:cubicBezTo>
                <a:cubicBezTo>
                  <a:pt x="968" y="9000"/>
                  <a:pt x="892" y="9098"/>
                  <a:pt x="801" y="9123"/>
                </a:cubicBezTo>
                <a:cubicBezTo>
                  <a:pt x="709" y="9148"/>
                  <a:pt x="633" y="9263"/>
                  <a:pt x="633" y="9381"/>
                </a:cubicBezTo>
                <a:cubicBezTo>
                  <a:pt x="633" y="9499"/>
                  <a:pt x="541" y="9622"/>
                  <a:pt x="447" y="9648"/>
                </a:cubicBezTo>
                <a:cubicBezTo>
                  <a:pt x="353" y="9674"/>
                  <a:pt x="296" y="9733"/>
                  <a:pt x="317" y="9781"/>
                </a:cubicBezTo>
                <a:cubicBezTo>
                  <a:pt x="338" y="9829"/>
                  <a:pt x="279" y="9986"/>
                  <a:pt x="168" y="10131"/>
                </a:cubicBezTo>
                <a:cubicBezTo>
                  <a:pt x="54" y="10281"/>
                  <a:pt x="-6" y="10421"/>
                  <a:pt x="1" y="10547"/>
                </a:cubicBezTo>
                <a:cubicBezTo>
                  <a:pt x="22" y="10924"/>
                  <a:pt x="570" y="11172"/>
                  <a:pt x="1489" y="11172"/>
                </a:cubicBezTo>
                <a:cubicBezTo>
                  <a:pt x="1984" y="11172"/>
                  <a:pt x="2241" y="11121"/>
                  <a:pt x="2549" y="10972"/>
                </a:cubicBezTo>
                <a:cubicBezTo>
                  <a:pt x="2773" y="10863"/>
                  <a:pt x="2958" y="10718"/>
                  <a:pt x="2958" y="10647"/>
                </a:cubicBezTo>
                <a:cubicBezTo>
                  <a:pt x="2958" y="10576"/>
                  <a:pt x="3063" y="10473"/>
                  <a:pt x="3200" y="10422"/>
                </a:cubicBezTo>
                <a:cubicBezTo>
                  <a:pt x="3337" y="10371"/>
                  <a:pt x="3460" y="10228"/>
                  <a:pt x="3460" y="10097"/>
                </a:cubicBezTo>
                <a:cubicBezTo>
                  <a:pt x="3460" y="9967"/>
                  <a:pt x="3513" y="9828"/>
                  <a:pt x="3591" y="9789"/>
                </a:cubicBezTo>
                <a:cubicBezTo>
                  <a:pt x="3669" y="9750"/>
                  <a:pt x="3830" y="9553"/>
                  <a:pt x="3944" y="9348"/>
                </a:cubicBezTo>
                <a:cubicBezTo>
                  <a:pt x="4057" y="9143"/>
                  <a:pt x="4223" y="8905"/>
                  <a:pt x="4297" y="8823"/>
                </a:cubicBezTo>
                <a:cubicBezTo>
                  <a:pt x="4608" y="8483"/>
                  <a:pt x="4693" y="8369"/>
                  <a:pt x="4706" y="8298"/>
                </a:cubicBezTo>
                <a:cubicBezTo>
                  <a:pt x="4714" y="8257"/>
                  <a:pt x="4765" y="8183"/>
                  <a:pt x="4837" y="8132"/>
                </a:cubicBezTo>
                <a:cubicBezTo>
                  <a:pt x="4908" y="8081"/>
                  <a:pt x="4999" y="7914"/>
                  <a:pt x="5041" y="7757"/>
                </a:cubicBezTo>
                <a:cubicBezTo>
                  <a:pt x="5083" y="7600"/>
                  <a:pt x="5269" y="7342"/>
                  <a:pt x="5450" y="7182"/>
                </a:cubicBezTo>
                <a:cubicBezTo>
                  <a:pt x="5632" y="7023"/>
                  <a:pt x="5785" y="6819"/>
                  <a:pt x="5785" y="6733"/>
                </a:cubicBezTo>
                <a:cubicBezTo>
                  <a:pt x="5785" y="6510"/>
                  <a:pt x="6171" y="6302"/>
                  <a:pt x="6529" y="6333"/>
                </a:cubicBezTo>
                <a:cubicBezTo>
                  <a:pt x="6914" y="6367"/>
                  <a:pt x="6994" y="6594"/>
                  <a:pt x="6697" y="6799"/>
                </a:cubicBezTo>
                <a:cubicBezTo>
                  <a:pt x="6571" y="6886"/>
                  <a:pt x="6382" y="7129"/>
                  <a:pt x="6269" y="7332"/>
                </a:cubicBezTo>
                <a:cubicBezTo>
                  <a:pt x="6155" y="7536"/>
                  <a:pt x="5962" y="7787"/>
                  <a:pt x="5841" y="7890"/>
                </a:cubicBezTo>
                <a:cubicBezTo>
                  <a:pt x="5720" y="7994"/>
                  <a:pt x="5618" y="8148"/>
                  <a:pt x="5618" y="8232"/>
                </a:cubicBezTo>
                <a:cubicBezTo>
                  <a:pt x="5617" y="8315"/>
                  <a:pt x="5249" y="8836"/>
                  <a:pt x="4799" y="9389"/>
                </a:cubicBezTo>
                <a:cubicBezTo>
                  <a:pt x="4350" y="9943"/>
                  <a:pt x="3930" y="10526"/>
                  <a:pt x="3870" y="10689"/>
                </a:cubicBezTo>
                <a:cubicBezTo>
                  <a:pt x="3809" y="10851"/>
                  <a:pt x="3706" y="11056"/>
                  <a:pt x="3628" y="11138"/>
                </a:cubicBezTo>
                <a:cubicBezTo>
                  <a:pt x="3549" y="11220"/>
                  <a:pt x="3439" y="11403"/>
                  <a:pt x="3386" y="11546"/>
                </a:cubicBezTo>
                <a:cubicBezTo>
                  <a:pt x="3333" y="11690"/>
                  <a:pt x="3169" y="11904"/>
                  <a:pt x="3033" y="12021"/>
                </a:cubicBezTo>
                <a:cubicBezTo>
                  <a:pt x="2896" y="12139"/>
                  <a:pt x="2791" y="12285"/>
                  <a:pt x="2791" y="12354"/>
                </a:cubicBezTo>
                <a:cubicBezTo>
                  <a:pt x="2791" y="12423"/>
                  <a:pt x="2719" y="12515"/>
                  <a:pt x="2642" y="12554"/>
                </a:cubicBezTo>
                <a:cubicBezTo>
                  <a:pt x="2422" y="12665"/>
                  <a:pt x="1786" y="13582"/>
                  <a:pt x="1786" y="13787"/>
                </a:cubicBezTo>
                <a:cubicBezTo>
                  <a:pt x="1786" y="13888"/>
                  <a:pt x="1710" y="14012"/>
                  <a:pt x="1600" y="14062"/>
                </a:cubicBezTo>
                <a:cubicBezTo>
                  <a:pt x="1445" y="14131"/>
                  <a:pt x="1536" y="14157"/>
                  <a:pt x="2047" y="14161"/>
                </a:cubicBezTo>
                <a:cubicBezTo>
                  <a:pt x="2408" y="14164"/>
                  <a:pt x="3352" y="14175"/>
                  <a:pt x="4130" y="14186"/>
                </a:cubicBezTo>
                <a:lnTo>
                  <a:pt x="5543" y="14203"/>
                </a:lnTo>
                <a:lnTo>
                  <a:pt x="5543" y="14761"/>
                </a:lnTo>
                <a:cubicBezTo>
                  <a:pt x="5599" y="16780"/>
                  <a:pt x="5595" y="17705"/>
                  <a:pt x="5506" y="18326"/>
                </a:cubicBezTo>
                <a:cubicBezTo>
                  <a:pt x="5366" y="19304"/>
                  <a:pt x="5439" y="20778"/>
                  <a:pt x="5636" y="21057"/>
                </a:cubicBezTo>
                <a:cubicBezTo>
                  <a:pt x="5789" y="21273"/>
                  <a:pt x="6261" y="21414"/>
                  <a:pt x="7292" y="21557"/>
                </a:cubicBezTo>
                <a:cubicBezTo>
                  <a:pt x="7530" y="21590"/>
                  <a:pt x="7783" y="21582"/>
                  <a:pt x="8687" y="21499"/>
                </a:cubicBezTo>
                <a:cubicBezTo>
                  <a:pt x="8911" y="21478"/>
                  <a:pt x="9295" y="21335"/>
                  <a:pt x="9542" y="21190"/>
                </a:cubicBezTo>
                <a:cubicBezTo>
                  <a:pt x="9958" y="20946"/>
                  <a:pt x="10004" y="20860"/>
                  <a:pt x="10119" y="19950"/>
                </a:cubicBezTo>
                <a:cubicBezTo>
                  <a:pt x="10187" y="19408"/>
                  <a:pt x="10268" y="18139"/>
                  <a:pt x="10286" y="17135"/>
                </a:cubicBezTo>
                <a:cubicBezTo>
                  <a:pt x="10339" y="14220"/>
                  <a:pt x="10318" y="14261"/>
                  <a:pt x="10695" y="14261"/>
                </a:cubicBezTo>
                <a:cubicBezTo>
                  <a:pt x="11012" y="14261"/>
                  <a:pt x="11018" y="14323"/>
                  <a:pt x="10937" y="16652"/>
                </a:cubicBezTo>
                <a:cubicBezTo>
                  <a:pt x="10891" y="17964"/>
                  <a:pt x="10863" y="19487"/>
                  <a:pt x="10863" y="20033"/>
                </a:cubicBezTo>
                <a:lnTo>
                  <a:pt x="10863" y="21024"/>
                </a:lnTo>
                <a:lnTo>
                  <a:pt x="11551" y="21307"/>
                </a:lnTo>
                <a:cubicBezTo>
                  <a:pt x="12210" y="21582"/>
                  <a:pt x="12261" y="21591"/>
                  <a:pt x="13243" y="21565"/>
                </a:cubicBezTo>
                <a:cubicBezTo>
                  <a:pt x="13989" y="21546"/>
                  <a:pt x="14352" y="21502"/>
                  <a:pt x="14601" y="21390"/>
                </a:cubicBezTo>
                <a:cubicBezTo>
                  <a:pt x="14788" y="21307"/>
                  <a:pt x="15015" y="21232"/>
                  <a:pt x="15103" y="21232"/>
                </a:cubicBezTo>
                <a:cubicBezTo>
                  <a:pt x="15477" y="21232"/>
                  <a:pt x="15592" y="20507"/>
                  <a:pt x="15680" y="17643"/>
                </a:cubicBezTo>
                <a:cubicBezTo>
                  <a:pt x="15731" y="15974"/>
                  <a:pt x="15837" y="14528"/>
                  <a:pt x="15921" y="14428"/>
                </a:cubicBezTo>
                <a:cubicBezTo>
                  <a:pt x="16104" y="14213"/>
                  <a:pt x="16538" y="14175"/>
                  <a:pt x="18544" y="14186"/>
                </a:cubicBezTo>
                <a:lnTo>
                  <a:pt x="19939" y="14186"/>
                </a:lnTo>
                <a:lnTo>
                  <a:pt x="19846" y="13970"/>
                </a:lnTo>
                <a:cubicBezTo>
                  <a:pt x="19790" y="13847"/>
                  <a:pt x="19564" y="13505"/>
                  <a:pt x="19344" y="13212"/>
                </a:cubicBezTo>
                <a:cubicBezTo>
                  <a:pt x="19123" y="12919"/>
                  <a:pt x="18902" y="12559"/>
                  <a:pt x="18860" y="12413"/>
                </a:cubicBezTo>
                <a:cubicBezTo>
                  <a:pt x="18777" y="12123"/>
                  <a:pt x="18481" y="11592"/>
                  <a:pt x="18265" y="11355"/>
                </a:cubicBezTo>
                <a:cubicBezTo>
                  <a:pt x="18190" y="11273"/>
                  <a:pt x="18082" y="11077"/>
                  <a:pt x="18023" y="10913"/>
                </a:cubicBezTo>
                <a:cubicBezTo>
                  <a:pt x="17909" y="10595"/>
                  <a:pt x="17478" y="9953"/>
                  <a:pt x="17242" y="9739"/>
                </a:cubicBezTo>
                <a:cubicBezTo>
                  <a:pt x="17163" y="9668"/>
                  <a:pt x="17093" y="9545"/>
                  <a:pt x="17093" y="9464"/>
                </a:cubicBezTo>
                <a:cubicBezTo>
                  <a:pt x="17093" y="9384"/>
                  <a:pt x="17017" y="9298"/>
                  <a:pt x="16926" y="9273"/>
                </a:cubicBezTo>
                <a:cubicBezTo>
                  <a:pt x="16834" y="9248"/>
                  <a:pt x="16777" y="9091"/>
                  <a:pt x="16777" y="8931"/>
                </a:cubicBezTo>
                <a:cubicBezTo>
                  <a:pt x="16777" y="8772"/>
                  <a:pt x="16701" y="8624"/>
                  <a:pt x="16610" y="8598"/>
                </a:cubicBezTo>
                <a:cubicBezTo>
                  <a:pt x="16518" y="8573"/>
                  <a:pt x="16442" y="8461"/>
                  <a:pt x="16442" y="8348"/>
                </a:cubicBezTo>
                <a:cubicBezTo>
                  <a:pt x="16442" y="8236"/>
                  <a:pt x="16370" y="8113"/>
                  <a:pt x="16293" y="8074"/>
                </a:cubicBezTo>
                <a:cubicBezTo>
                  <a:pt x="16217" y="8035"/>
                  <a:pt x="16055" y="7803"/>
                  <a:pt x="15940" y="7557"/>
                </a:cubicBezTo>
                <a:cubicBezTo>
                  <a:pt x="15825" y="7311"/>
                  <a:pt x="15641" y="7016"/>
                  <a:pt x="15512" y="6908"/>
                </a:cubicBezTo>
                <a:cubicBezTo>
                  <a:pt x="15203" y="6646"/>
                  <a:pt x="15206" y="6406"/>
                  <a:pt x="15531" y="6350"/>
                </a:cubicBezTo>
                <a:cubicBezTo>
                  <a:pt x="15984" y="6272"/>
                  <a:pt x="16231" y="6484"/>
                  <a:pt x="16851" y="7482"/>
                </a:cubicBezTo>
                <a:cubicBezTo>
                  <a:pt x="17183" y="8015"/>
                  <a:pt x="17537" y="8550"/>
                  <a:pt x="17632" y="8673"/>
                </a:cubicBezTo>
                <a:cubicBezTo>
                  <a:pt x="17728" y="8796"/>
                  <a:pt x="17862" y="9034"/>
                  <a:pt x="17930" y="9198"/>
                </a:cubicBezTo>
                <a:cubicBezTo>
                  <a:pt x="17998" y="9362"/>
                  <a:pt x="18133" y="9578"/>
                  <a:pt x="18228" y="9681"/>
                </a:cubicBezTo>
                <a:cubicBezTo>
                  <a:pt x="18322" y="9783"/>
                  <a:pt x="18490" y="10055"/>
                  <a:pt x="18600" y="10281"/>
                </a:cubicBezTo>
                <a:cubicBezTo>
                  <a:pt x="18914" y="10927"/>
                  <a:pt x="18914" y="10926"/>
                  <a:pt x="19530" y="11088"/>
                </a:cubicBezTo>
                <a:cubicBezTo>
                  <a:pt x="20432" y="11327"/>
                  <a:pt x="20853" y="11296"/>
                  <a:pt x="21445" y="10930"/>
                </a:cubicBezTo>
                <a:cubicBezTo>
                  <a:pt x="21533" y="10876"/>
                  <a:pt x="21534" y="10847"/>
                  <a:pt x="21594" y="10805"/>
                </a:cubicBezTo>
                <a:lnTo>
                  <a:pt x="21594" y="9756"/>
                </a:lnTo>
                <a:cubicBezTo>
                  <a:pt x="21588" y="9752"/>
                  <a:pt x="21581" y="9725"/>
                  <a:pt x="21575" y="9723"/>
                </a:cubicBezTo>
                <a:cubicBezTo>
                  <a:pt x="21492" y="9684"/>
                  <a:pt x="21427" y="9577"/>
                  <a:pt x="21427" y="9489"/>
                </a:cubicBezTo>
                <a:cubicBezTo>
                  <a:pt x="21427" y="9402"/>
                  <a:pt x="21365" y="9304"/>
                  <a:pt x="21296" y="9273"/>
                </a:cubicBezTo>
                <a:cubicBezTo>
                  <a:pt x="21228" y="9242"/>
                  <a:pt x="21177" y="9132"/>
                  <a:pt x="21166" y="9023"/>
                </a:cubicBezTo>
                <a:cubicBezTo>
                  <a:pt x="21156" y="8914"/>
                  <a:pt x="21042" y="8708"/>
                  <a:pt x="20924" y="8565"/>
                </a:cubicBezTo>
                <a:cubicBezTo>
                  <a:pt x="20590" y="8158"/>
                  <a:pt x="20544" y="8089"/>
                  <a:pt x="20478" y="7890"/>
                </a:cubicBezTo>
                <a:cubicBezTo>
                  <a:pt x="20444" y="7788"/>
                  <a:pt x="20367" y="7639"/>
                  <a:pt x="20292" y="7557"/>
                </a:cubicBezTo>
                <a:cubicBezTo>
                  <a:pt x="19939" y="7170"/>
                  <a:pt x="19437" y="6422"/>
                  <a:pt x="19437" y="6283"/>
                </a:cubicBezTo>
                <a:cubicBezTo>
                  <a:pt x="19437" y="6198"/>
                  <a:pt x="19371" y="6104"/>
                  <a:pt x="19306" y="6075"/>
                </a:cubicBezTo>
                <a:cubicBezTo>
                  <a:pt x="19242" y="6046"/>
                  <a:pt x="19170" y="5936"/>
                  <a:pt x="19139" y="5833"/>
                </a:cubicBezTo>
                <a:cubicBezTo>
                  <a:pt x="19108" y="5731"/>
                  <a:pt x="19000" y="5561"/>
                  <a:pt x="18897" y="5450"/>
                </a:cubicBezTo>
                <a:cubicBezTo>
                  <a:pt x="18794" y="5339"/>
                  <a:pt x="18690" y="5229"/>
                  <a:pt x="18674" y="5209"/>
                </a:cubicBezTo>
                <a:cubicBezTo>
                  <a:pt x="18400" y="4848"/>
                  <a:pt x="17269" y="4346"/>
                  <a:pt x="16163" y="4093"/>
                </a:cubicBezTo>
                <a:cubicBezTo>
                  <a:pt x="15368" y="3911"/>
                  <a:pt x="15251" y="3902"/>
                  <a:pt x="11235" y="3885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34" name="family-of-people-vector-clipart.png" descr="family-of-people-vector-clipart.png"/>
          <p:cNvPicPr>
            <a:picLocks noChangeAspect="1"/>
          </p:cNvPicPr>
          <p:nvPr/>
        </p:nvPicPr>
        <p:blipFill>
          <a:blip r:embed="rId3">
            <a:extLst/>
          </a:blip>
          <a:srcRect l="3097" t="39608" r="79599" b="10145"/>
          <a:stretch>
            <a:fillRect/>
          </a:stretch>
        </p:blipFill>
        <p:spPr>
          <a:xfrm>
            <a:off x="3830642" y="8560428"/>
            <a:ext cx="460785" cy="10281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4" h="21575" extrusionOk="0">
                <a:moveTo>
                  <a:pt x="10416" y="4"/>
                </a:moveTo>
                <a:cubicBezTo>
                  <a:pt x="10151" y="16"/>
                  <a:pt x="9926" y="62"/>
                  <a:pt x="9523" y="154"/>
                </a:cubicBezTo>
                <a:cubicBezTo>
                  <a:pt x="9066" y="258"/>
                  <a:pt x="8402" y="491"/>
                  <a:pt x="8036" y="670"/>
                </a:cubicBezTo>
                <a:lnTo>
                  <a:pt x="7366" y="995"/>
                </a:lnTo>
                <a:lnTo>
                  <a:pt x="7403" y="1603"/>
                </a:lnTo>
                <a:cubicBezTo>
                  <a:pt x="7429" y="2143"/>
                  <a:pt x="7475" y="2234"/>
                  <a:pt x="7943" y="2544"/>
                </a:cubicBezTo>
                <a:cubicBezTo>
                  <a:pt x="8541" y="2941"/>
                  <a:pt x="9190" y="3172"/>
                  <a:pt x="9821" y="3210"/>
                </a:cubicBezTo>
                <a:cubicBezTo>
                  <a:pt x="10063" y="3224"/>
                  <a:pt x="10314" y="3264"/>
                  <a:pt x="10379" y="3293"/>
                </a:cubicBezTo>
                <a:cubicBezTo>
                  <a:pt x="10445" y="3323"/>
                  <a:pt x="10626" y="3328"/>
                  <a:pt x="10770" y="3310"/>
                </a:cubicBezTo>
                <a:cubicBezTo>
                  <a:pt x="10914" y="3292"/>
                  <a:pt x="11424" y="3262"/>
                  <a:pt x="11904" y="3235"/>
                </a:cubicBezTo>
                <a:cubicBezTo>
                  <a:pt x="12385" y="3208"/>
                  <a:pt x="12820" y="3147"/>
                  <a:pt x="12871" y="3110"/>
                </a:cubicBezTo>
                <a:cubicBezTo>
                  <a:pt x="12923" y="3073"/>
                  <a:pt x="13088" y="3043"/>
                  <a:pt x="13243" y="3043"/>
                </a:cubicBezTo>
                <a:cubicBezTo>
                  <a:pt x="13536" y="3043"/>
                  <a:pt x="14378" y="2514"/>
                  <a:pt x="14713" y="2119"/>
                </a:cubicBezTo>
                <a:cubicBezTo>
                  <a:pt x="14941" y="1849"/>
                  <a:pt x="14828" y="1124"/>
                  <a:pt x="14527" y="961"/>
                </a:cubicBezTo>
                <a:cubicBezTo>
                  <a:pt x="14412" y="900"/>
                  <a:pt x="14270" y="777"/>
                  <a:pt x="14210" y="695"/>
                </a:cubicBezTo>
                <a:cubicBezTo>
                  <a:pt x="14015" y="426"/>
                  <a:pt x="12896" y="160"/>
                  <a:pt x="11588" y="62"/>
                </a:cubicBezTo>
                <a:cubicBezTo>
                  <a:pt x="10996" y="18"/>
                  <a:pt x="10682" y="-9"/>
                  <a:pt x="10416" y="4"/>
                </a:cubicBezTo>
                <a:close/>
                <a:moveTo>
                  <a:pt x="11235" y="3885"/>
                </a:moveTo>
                <a:cubicBezTo>
                  <a:pt x="8666" y="3874"/>
                  <a:pt x="7095" y="3897"/>
                  <a:pt x="7031" y="3943"/>
                </a:cubicBezTo>
                <a:cubicBezTo>
                  <a:pt x="6975" y="3983"/>
                  <a:pt x="6797" y="4018"/>
                  <a:pt x="6622" y="4018"/>
                </a:cubicBezTo>
                <a:cubicBezTo>
                  <a:pt x="6075" y="4018"/>
                  <a:pt x="5029" y="4305"/>
                  <a:pt x="4483" y="4609"/>
                </a:cubicBezTo>
                <a:cubicBezTo>
                  <a:pt x="4195" y="4770"/>
                  <a:pt x="3963" y="4934"/>
                  <a:pt x="3963" y="4976"/>
                </a:cubicBezTo>
                <a:cubicBezTo>
                  <a:pt x="3963" y="5017"/>
                  <a:pt x="3859" y="5076"/>
                  <a:pt x="3739" y="5109"/>
                </a:cubicBezTo>
                <a:cubicBezTo>
                  <a:pt x="3619" y="5142"/>
                  <a:pt x="3350" y="5439"/>
                  <a:pt x="3144" y="5767"/>
                </a:cubicBezTo>
                <a:cubicBezTo>
                  <a:pt x="2939" y="6095"/>
                  <a:pt x="2660" y="6451"/>
                  <a:pt x="2530" y="6558"/>
                </a:cubicBezTo>
                <a:cubicBezTo>
                  <a:pt x="2401" y="6665"/>
                  <a:pt x="2342" y="6773"/>
                  <a:pt x="2400" y="6799"/>
                </a:cubicBezTo>
                <a:cubicBezTo>
                  <a:pt x="2458" y="6825"/>
                  <a:pt x="2347" y="6991"/>
                  <a:pt x="2158" y="7166"/>
                </a:cubicBezTo>
                <a:cubicBezTo>
                  <a:pt x="1866" y="7436"/>
                  <a:pt x="1328" y="8240"/>
                  <a:pt x="1229" y="8540"/>
                </a:cubicBezTo>
                <a:cubicBezTo>
                  <a:pt x="1212" y="8590"/>
                  <a:pt x="1143" y="8653"/>
                  <a:pt x="1080" y="8682"/>
                </a:cubicBezTo>
                <a:cubicBezTo>
                  <a:pt x="1016" y="8710"/>
                  <a:pt x="968" y="8813"/>
                  <a:pt x="968" y="8906"/>
                </a:cubicBezTo>
                <a:cubicBezTo>
                  <a:pt x="968" y="9000"/>
                  <a:pt x="892" y="9098"/>
                  <a:pt x="801" y="9123"/>
                </a:cubicBezTo>
                <a:cubicBezTo>
                  <a:pt x="709" y="9148"/>
                  <a:pt x="633" y="9263"/>
                  <a:pt x="633" y="9381"/>
                </a:cubicBezTo>
                <a:cubicBezTo>
                  <a:pt x="633" y="9499"/>
                  <a:pt x="541" y="9622"/>
                  <a:pt x="447" y="9648"/>
                </a:cubicBezTo>
                <a:cubicBezTo>
                  <a:pt x="353" y="9674"/>
                  <a:pt x="296" y="9733"/>
                  <a:pt x="317" y="9781"/>
                </a:cubicBezTo>
                <a:cubicBezTo>
                  <a:pt x="338" y="9829"/>
                  <a:pt x="279" y="9986"/>
                  <a:pt x="168" y="10131"/>
                </a:cubicBezTo>
                <a:cubicBezTo>
                  <a:pt x="54" y="10281"/>
                  <a:pt x="-6" y="10421"/>
                  <a:pt x="1" y="10547"/>
                </a:cubicBezTo>
                <a:cubicBezTo>
                  <a:pt x="22" y="10924"/>
                  <a:pt x="570" y="11172"/>
                  <a:pt x="1489" y="11172"/>
                </a:cubicBezTo>
                <a:cubicBezTo>
                  <a:pt x="1984" y="11172"/>
                  <a:pt x="2241" y="11121"/>
                  <a:pt x="2549" y="10972"/>
                </a:cubicBezTo>
                <a:cubicBezTo>
                  <a:pt x="2773" y="10863"/>
                  <a:pt x="2958" y="10718"/>
                  <a:pt x="2958" y="10647"/>
                </a:cubicBezTo>
                <a:cubicBezTo>
                  <a:pt x="2958" y="10576"/>
                  <a:pt x="3063" y="10473"/>
                  <a:pt x="3200" y="10422"/>
                </a:cubicBezTo>
                <a:cubicBezTo>
                  <a:pt x="3337" y="10371"/>
                  <a:pt x="3460" y="10228"/>
                  <a:pt x="3460" y="10097"/>
                </a:cubicBezTo>
                <a:cubicBezTo>
                  <a:pt x="3460" y="9967"/>
                  <a:pt x="3513" y="9828"/>
                  <a:pt x="3591" y="9789"/>
                </a:cubicBezTo>
                <a:cubicBezTo>
                  <a:pt x="3669" y="9750"/>
                  <a:pt x="3830" y="9553"/>
                  <a:pt x="3944" y="9348"/>
                </a:cubicBezTo>
                <a:cubicBezTo>
                  <a:pt x="4057" y="9143"/>
                  <a:pt x="4223" y="8905"/>
                  <a:pt x="4297" y="8823"/>
                </a:cubicBezTo>
                <a:cubicBezTo>
                  <a:pt x="4608" y="8483"/>
                  <a:pt x="4693" y="8369"/>
                  <a:pt x="4706" y="8298"/>
                </a:cubicBezTo>
                <a:cubicBezTo>
                  <a:pt x="4714" y="8257"/>
                  <a:pt x="4765" y="8183"/>
                  <a:pt x="4837" y="8132"/>
                </a:cubicBezTo>
                <a:cubicBezTo>
                  <a:pt x="4908" y="8081"/>
                  <a:pt x="4999" y="7914"/>
                  <a:pt x="5041" y="7757"/>
                </a:cubicBezTo>
                <a:cubicBezTo>
                  <a:pt x="5083" y="7600"/>
                  <a:pt x="5269" y="7342"/>
                  <a:pt x="5450" y="7182"/>
                </a:cubicBezTo>
                <a:cubicBezTo>
                  <a:pt x="5632" y="7023"/>
                  <a:pt x="5785" y="6819"/>
                  <a:pt x="5785" y="6733"/>
                </a:cubicBezTo>
                <a:cubicBezTo>
                  <a:pt x="5785" y="6510"/>
                  <a:pt x="6171" y="6302"/>
                  <a:pt x="6529" y="6333"/>
                </a:cubicBezTo>
                <a:cubicBezTo>
                  <a:pt x="6914" y="6367"/>
                  <a:pt x="6994" y="6594"/>
                  <a:pt x="6697" y="6799"/>
                </a:cubicBezTo>
                <a:cubicBezTo>
                  <a:pt x="6571" y="6886"/>
                  <a:pt x="6382" y="7129"/>
                  <a:pt x="6269" y="7332"/>
                </a:cubicBezTo>
                <a:cubicBezTo>
                  <a:pt x="6155" y="7536"/>
                  <a:pt x="5962" y="7787"/>
                  <a:pt x="5841" y="7890"/>
                </a:cubicBezTo>
                <a:cubicBezTo>
                  <a:pt x="5720" y="7994"/>
                  <a:pt x="5618" y="8148"/>
                  <a:pt x="5618" y="8232"/>
                </a:cubicBezTo>
                <a:cubicBezTo>
                  <a:pt x="5617" y="8315"/>
                  <a:pt x="5249" y="8836"/>
                  <a:pt x="4799" y="9389"/>
                </a:cubicBezTo>
                <a:cubicBezTo>
                  <a:pt x="4350" y="9943"/>
                  <a:pt x="3930" y="10526"/>
                  <a:pt x="3870" y="10689"/>
                </a:cubicBezTo>
                <a:cubicBezTo>
                  <a:pt x="3809" y="10851"/>
                  <a:pt x="3706" y="11056"/>
                  <a:pt x="3628" y="11138"/>
                </a:cubicBezTo>
                <a:cubicBezTo>
                  <a:pt x="3549" y="11220"/>
                  <a:pt x="3439" y="11403"/>
                  <a:pt x="3386" y="11546"/>
                </a:cubicBezTo>
                <a:cubicBezTo>
                  <a:pt x="3333" y="11690"/>
                  <a:pt x="3169" y="11904"/>
                  <a:pt x="3033" y="12021"/>
                </a:cubicBezTo>
                <a:cubicBezTo>
                  <a:pt x="2896" y="12139"/>
                  <a:pt x="2791" y="12285"/>
                  <a:pt x="2791" y="12354"/>
                </a:cubicBezTo>
                <a:cubicBezTo>
                  <a:pt x="2791" y="12423"/>
                  <a:pt x="2719" y="12515"/>
                  <a:pt x="2642" y="12554"/>
                </a:cubicBezTo>
                <a:cubicBezTo>
                  <a:pt x="2422" y="12665"/>
                  <a:pt x="1786" y="13582"/>
                  <a:pt x="1786" y="13787"/>
                </a:cubicBezTo>
                <a:cubicBezTo>
                  <a:pt x="1786" y="13888"/>
                  <a:pt x="1710" y="14012"/>
                  <a:pt x="1600" y="14062"/>
                </a:cubicBezTo>
                <a:cubicBezTo>
                  <a:pt x="1445" y="14131"/>
                  <a:pt x="1536" y="14157"/>
                  <a:pt x="2047" y="14161"/>
                </a:cubicBezTo>
                <a:cubicBezTo>
                  <a:pt x="2408" y="14164"/>
                  <a:pt x="3352" y="14175"/>
                  <a:pt x="4130" y="14186"/>
                </a:cubicBezTo>
                <a:lnTo>
                  <a:pt x="5543" y="14203"/>
                </a:lnTo>
                <a:lnTo>
                  <a:pt x="5543" y="14761"/>
                </a:lnTo>
                <a:cubicBezTo>
                  <a:pt x="5599" y="16780"/>
                  <a:pt x="5595" y="17705"/>
                  <a:pt x="5506" y="18326"/>
                </a:cubicBezTo>
                <a:cubicBezTo>
                  <a:pt x="5366" y="19304"/>
                  <a:pt x="5439" y="20778"/>
                  <a:pt x="5636" y="21057"/>
                </a:cubicBezTo>
                <a:cubicBezTo>
                  <a:pt x="5789" y="21273"/>
                  <a:pt x="6261" y="21414"/>
                  <a:pt x="7292" y="21557"/>
                </a:cubicBezTo>
                <a:cubicBezTo>
                  <a:pt x="7530" y="21590"/>
                  <a:pt x="7783" y="21582"/>
                  <a:pt x="8687" y="21499"/>
                </a:cubicBezTo>
                <a:cubicBezTo>
                  <a:pt x="8911" y="21478"/>
                  <a:pt x="9295" y="21335"/>
                  <a:pt x="9542" y="21190"/>
                </a:cubicBezTo>
                <a:cubicBezTo>
                  <a:pt x="9958" y="20946"/>
                  <a:pt x="10004" y="20860"/>
                  <a:pt x="10119" y="19950"/>
                </a:cubicBezTo>
                <a:cubicBezTo>
                  <a:pt x="10187" y="19408"/>
                  <a:pt x="10268" y="18139"/>
                  <a:pt x="10286" y="17135"/>
                </a:cubicBezTo>
                <a:cubicBezTo>
                  <a:pt x="10339" y="14220"/>
                  <a:pt x="10318" y="14261"/>
                  <a:pt x="10695" y="14261"/>
                </a:cubicBezTo>
                <a:cubicBezTo>
                  <a:pt x="11012" y="14261"/>
                  <a:pt x="11018" y="14323"/>
                  <a:pt x="10937" y="16652"/>
                </a:cubicBezTo>
                <a:cubicBezTo>
                  <a:pt x="10891" y="17964"/>
                  <a:pt x="10863" y="19487"/>
                  <a:pt x="10863" y="20033"/>
                </a:cubicBezTo>
                <a:lnTo>
                  <a:pt x="10863" y="21024"/>
                </a:lnTo>
                <a:lnTo>
                  <a:pt x="11551" y="21307"/>
                </a:lnTo>
                <a:cubicBezTo>
                  <a:pt x="12210" y="21582"/>
                  <a:pt x="12261" y="21591"/>
                  <a:pt x="13243" y="21565"/>
                </a:cubicBezTo>
                <a:cubicBezTo>
                  <a:pt x="13989" y="21546"/>
                  <a:pt x="14352" y="21502"/>
                  <a:pt x="14601" y="21390"/>
                </a:cubicBezTo>
                <a:cubicBezTo>
                  <a:pt x="14788" y="21307"/>
                  <a:pt x="15015" y="21232"/>
                  <a:pt x="15103" y="21232"/>
                </a:cubicBezTo>
                <a:cubicBezTo>
                  <a:pt x="15477" y="21232"/>
                  <a:pt x="15592" y="20507"/>
                  <a:pt x="15680" y="17643"/>
                </a:cubicBezTo>
                <a:cubicBezTo>
                  <a:pt x="15731" y="15974"/>
                  <a:pt x="15837" y="14528"/>
                  <a:pt x="15921" y="14428"/>
                </a:cubicBezTo>
                <a:cubicBezTo>
                  <a:pt x="16104" y="14213"/>
                  <a:pt x="16538" y="14175"/>
                  <a:pt x="18544" y="14186"/>
                </a:cubicBezTo>
                <a:lnTo>
                  <a:pt x="19939" y="14186"/>
                </a:lnTo>
                <a:lnTo>
                  <a:pt x="19846" y="13970"/>
                </a:lnTo>
                <a:cubicBezTo>
                  <a:pt x="19790" y="13847"/>
                  <a:pt x="19564" y="13505"/>
                  <a:pt x="19344" y="13212"/>
                </a:cubicBezTo>
                <a:cubicBezTo>
                  <a:pt x="19123" y="12919"/>
                  <a:pt x="18902" y="12559"/>
                  <a:pt x="18860" y="12413"/>
                </a:cubicBezTo>
                <a:cubicBezTo>
                  <a:pt x="18777" y="12123"/>
                  <a:pt x="18481" y="11592"/>
                  <a:pt x="18265" y="11355"/>
                </a:cubicBezTo>
                <a:cubicBezTo>
                  <a:pt x="18190" y="11273"/>
                  <a:pt x="18082" y="11077"/>
                  <a:pt x="18023" y="10913"/>
                </a:cubicBezTo>
                <a:cubicBezTo>
                  <a:pt x="17909" y="10595"/>
                  <a:pt x="17478" y="9953"/>
                  <a:pt x="17242" y="9739"/>
                </a:cubicBezTo>
                <a:cubicBezTo>
                  <a:pt x="17163" y="9668"/>
                  <a:pt x="17093" y="9545"/>
                  <a:pt x="17093" y="9464"/>
                </a:cubicBezTo>
                <a:cubicBezTo>
                  <a:pt x="17093" y="9384"/>
                  <a:pt x="17017" y="9298"/>
                  <a:pt x="16926" y="9273"/>
                </a:cubicBezTo>
                <a:cubicBezTo>
                  <a:pt x="16834" y="9248"/>
                  <a:pt x="16777" y="9091"/>
                  <a:pt x="16777" y="8931"/>
                </a:cubicBezTo>
                <a:cubicBezTo>
                  <a:pt x="16777" y="8772"/>
                  <a:pt x="16701" y="8624"/>
                  <a:pt x="16610" y="8598"/>
                </a:cubicBezTo>
                <a:cubicBezTo>
                  <a:pt x="16518" y="8573"/>
                  <a:pt x="16442" y="8461"/>
                  <a:pt x="16442" y="8348"/>
                </a:cubicBezTo>
                <a:cubicBezTo>
                  <a:pt x="16442" y="8236"/>
                  <a:pt x="16370" y="8113"/>
                  <a:pt x="16293" y="8074"/>
                </a:cubicBezTo>
                <a:cubicBezTo>
                  <a:pt x="16217" y="8035"/>
                  <a:pt x="16055" y="7803"/>
                  <a:pt x="15940" y="7557"/>
                </a:cubicBezTo>
                <a:cubicBezTo>
                  <a:pt x="15825" y="7311"/>
                  <a:pt x="15641" y="7016"/>
                  <a:pt x="15512" y="6908"/>
                </a:cubicBezTo>
                <a:cubicBezTo>
                  <a:pt x="15203" y="6646"/>
                  <a:pt x="15206" y="6406"/>
                  <a:pt x="15531" y="6350"/>
                </a:cubicBezTo>
                <a:cubicBezTo>
                  <a:pt x="15984" y="6272"/>
                  <a:pt x="16231" y="6484"/>
                  <a:pt x="16851" y="7482"/>
                </a:cubicBezTo>
                <a:cubicBezTo>
                  <a:pt x="17183" y="8015"/>
                  <a:pt x="17537" y="8550"/>
                  <a:pt x="17632" y="8673"/>
                </a:cubicBezTo>
                <a:cubicBezTo>
                  <a:pt x="17728" y="8796"/>
                  <a:pt x="17862" y="9034"/>
                  <a:pt x="17930" y="9198"/>
                </a:cubicBezTo>
                <a:cubicBezTo>
                  <a:pt x="17998" y="9362"/>
                  <a:pt x="18133" y="9578"/>
                  <a:pt x="18228" y="9681"/>
                </a:cubicBezTo>
                <a:cubicBezTo>
                  <a:pt x="18322" y="9783"/>
                  <a:pt x="18490" y="10055"/>
                  <a:pt x="18600" y="10281"/>
                </a:cubicBezTo>
                <a:cubicBezTo>
                  <a:pt x="18914" y="10927"/>
                  <a:pt x="18914" y="10926"/>
                  <a:pt x="19530" y="11088"/>
                </a:cubicBezTo>
                <a:cubicBezTo>
                  <a:pt x="20432" y="11327"/>
                  <a:pt x="20853" y="11296"/>
                  <a:pt x="21445" y="10930"/>
                </a:cubicBezTo>
                <a:cubicBezTo>
                  <a:pt x="21533" y="10876"/>
                  <a:pt x="21534" y="10847"/>
                  <a:pt x="21594" y="10805"/>
                </a:cubicBezTo>
                <a:lnTo>
                  <a:pt x="21594" y="9756"/>
                </a:lnTo>
                <a:cubicBezTo>
                  <a:pt x="21588" y="9752"/>
                  <a:pt x="21581" y="9725"/>
                  <a:pt x="21575" y="9723"/>
                </a:cubicBezTo>
                <a:cubicBezTo>
                  <a:pt x="21492" y="9684"/>
                  <a:pt x="21427" y="9577"/>
                  <a:pt x="21427" y="9489"/>
                </a:cubicBezTo>
                <a:cubicBezTo>
                  <a:pt x="21427" y="9402"/>
                  <a:pt x="21365" y="9304"/>
                  <a:pt x="21296" y="9273"/>
                </a:cubicBezTo>
                <a:cubicBezTo>
                  <a:pt x="21228" y="9242"/>
                  <a:pt x="21177" y="9132"/>
                  <a:pt x="21166" y="9023"/>
                </a:cubicBezTo>
                <a:cubicBezTo>
                  <a:pt x="21156" y="8914"/>
                  <a:pt x="21042" y="8708"/>
                  <a:pt x="20924" y="8565"/>
                </a:cubicBezTo>
                <a:cubicBezTo>
                  <a:pt x="20590" y="8158"/>
                  <a:pt x="20544" y="8089"/>
                  <a:pt x="20478" y="7890"/>
                </a:cubicBezTo>
                <a:cubicBezTo>
                  <a:pt x="20444" y="7788"/>
                  <a:pt x="20367" y="7639"/>
                  <a:pt x="20292" y="7557"/>
                </a:cubicBezTo>
                <a:cubicBezTo>
                  <a:pt x="19939" y="7170"/>
                  <a:pt x="19437" y="6422"/>
                  <a:pt x="19437" y="6283"/>
                </a:cubicBezTo>
                <a:cubicBezTo>
                  <a:pt x="19437" y="6198"/>
                  <a:pt x="19371" y="6104"/>
                  <a:pt x="19306" y="6075"/>
                </a:cubicBezTo>
                <a:cubicBezTo>
                  <a:pt x="19242" y="6046"/>
                  <a:pt x="19170" y="5936"/>
                  <a:pt x="19139" y="5833"/>
                </a:cubicBezTo>
                <a:cubicBezTo>
                  <a:pt x="19108" y="5731"/>
                  <a:pt x="19000" y="5561"/>
                  <a:pt x="18897" y="5450"/>
                </a:cubicBezTo>
                <a:cubicBezTo>
                  <a:pt x="18794" y="5339"/>
                  <a:pt x="18690" y="5229"/>
                  <a:pt x="18674" y="5209"/>
                </a:cubicBezTo>
                <a:cubicBezTo>
                  <a:pt x="18400" y="4848"/>
                  <a:pt x="17269" y="4346"/>
                  <a:pt x="16163" y="4093"/>
                </a:cubicBezTo>
                <a:cubicBezTo>
                  <a:pt x="15368" y="3911"/>
                  <a:pt x="15251" y="3902"/>
                  <a:pt x="11235" y="3885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35" name="family-of-people-vector-clipart.png" descr="family-of-people-vector-clipart.png"/>
          <p:cNvPicPr>
            <a:picLocks noChangeAspect="1"/>
          </p:cNvPicPr>
          <p:nvPr/>
        </p:nvPicPr>
        <p:blipFill>
          <a:blip r:embed="rId3">
            <a:extLst/>
          </a:blip>
          <a:srcRect l="3097" t="39608" r="79599" b="10145"/>
          <a:stretch>
            <a:fillRect/>
          </a:stretch>
        </p:blipFill>
        <p:spPr>
          <a:xfrm>
            <a:off x="3347879" y="8560428"/>
            <a:ext cx="460785" cy="10281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4" h="21575" extrusionOk="0">
                <a:moveTo>
                  <a:pt x="10416" y="4"/>
                </a:moveTo>
                <a:cubicBezTo>
                  <a:pt x="10151" y="16"/>
                  <a:pt x="9926" y="62"/>
                  <a:pt x="9523" y="154"/>
                </a:cubicBezTo>
                <a:cubicBezTo>
                  <a:pt x="9066" y="258"/>
                  <a:pt x="8402" y="491"/>
                  <a:pt x="8036" y="670"/>
                </a:cubicBezTo>
                <a:lnTo>
                  <a:pt x="7366" y="995"/>
                </a:lnTo>
                <a:lnTo>
                  <a:pt x="7403" y="1603"/>
                </a:lnTo>
                <a:cubicBezTo>
                  <a:pt x="7429" y="2143"/>
                  <a:pt x="7475" y="2234"/>
                  <a:pt x="7943" y="2544"/>
                </a:cubicBezTo>
                <a:cubicBezTo>
                  <a:pt x="8541" y="2941"/>
                  <a:pt x="9190" y="3172"/>
                  <a:pt x="9821" y="3210"/>
                </a:cubicBezTo>
                <a:cubicBezTo>
                  <a:pt x="10063" y="3224"/>
                  <a:pt x="10314" y="3264"/>
                  <a:pt x="10379" y="3293"/>
                </a:cubicBezTo>
                <a:cubicBezTo>
                  <a:pt x="10445" y="3323"/>
                  <a:pt x="10626" y="3328"/>
                  <a:pt x="10770" y="3310"/>
                </a:cubicBezTo>
                <a:cubicBezTo>
                  <a:pt x="10914" y="3292"/>
                  <a:pt x="11424" y="3262"/>
                  <a:pt x="11904" y="3235"/>
                </a:cubicBezTo>
                <a:cubicBezTo>
                  <a:pt x="12385" y="3208"/>
                  <a:pt x="12820" y="3147"/>
                  <a:pt x="12871" y="3110"/>
                </a:cubicBezTo>
                <a:cubicBezTo>
                  <a:pt x="12923" y="3073"/>
                  <a:pt x="13088" y="3043"/>
                  <a:pt x="13243" y="3043"/>
                </a:cubicBezTo>
                <a:cubicBezTo>
                  <a:pt x="13536" y="3043"/>
                  <a:pt x="14378" y="2514"/>
                  <a:pt x="14713" y="2119"/>
                </a:cubicBezTo>
                <a:cubicBezTo>
                  <a:pt x="14941" y="1849"/>
                  <a:pt x="14828" y="1124"/>
                  <a:pt x="14527" y="961"/>
                </a:cubicBezTo>
                <a:cubicBezTo>
                  <a:pt x="14412" y="900"/>
                  <a:pt x="14270" y="777"/>
                  <a:pt x="14210" y="695"/>
                </a:cubicBezTo>
                <a:cubicBezTo>
                  <a:pt x="14015" y="426"/>
                  <a:pt x="12896" y="160"/>
                  <a:pt x="11588" y="62"/>
                </a:cubicBezTo>
                <a:cubicBezTo>
                  <a:pt x="10996" y="18"/>
                  <a:pt x="10682" y="-9"/>
                  <a:pt x="10416" y="4"/>
                </a:cubicBezTo>
                <a:close/>
                <a:moveTo>
                  <a:pt x="11235" y="3885"/>
                </a:moveTo>
                <a:cubicBezTo>
                  <a:pt x="8666" y="3874"/>
                  <a:pt x="7095" y="3897"/>
                  <a:pt x="7031" y="3943"/>
                </a:cubicBezTo>
                <a:cubicBezTo>
                  <a:pt x="6975" y="3983"/>
                  <a:pt x="6797" y="4018"/>
                  <a:pt x="6622" y="4018"/>
                </a:cubicBezTo>
                <a:cubicBezTo>
                  <a:pt x="6075" y="4018"/>
                  <a:pt x="5029" y="4305"/>
                  <a:pt x="4483" y="4609"/>
                </a:cubicBezTo>
                <a:cubicBezTo>
                  <a:pt x="4195" y="4770"/>
                  <a:pt x="3963" y="4934"/>
                  <a:pt x="3963" y="4976"/>
                </a:cubicBezTo>
                <a:cubicBezTo>
                  <a:pt x="3963" y="5017"/>
                  <a:pt x="3859" y="5076"/>
                  <a:pt x="3739" y="5109"/>
                </a:cubicBezTo>
                <a:cubicBezTo>
                  <a:pt x="3619" y="5142"/>
                  <a:pt x="3350" y="5439"/>
                  <a:pt x="3144" y="5767"/>
                </a:cubicBezTo>
                <a:cubicBezTo>
                  <a:pt x="2939" y="6095"/>
                  <a:pt x="2660" y="6451"/>
                  <a:pt x="2530" y="6558"/>
                </a:cubicBezTo>
                <a:cubicBezTo>
                  <a:pt x="2401" y="6665"/>
                  <a:pt x="2342" y="6773"/>
                  <a:pt x="2400" y="6799"/>
                </a:cubicBezTo>
                <a:cubicBezTo>
                  <a:pt x="2458" y="6825"/>
                  <a:pt x="2347" y="6991"/>
                  <a:pt x="2158" y="7166"/>
                </a:cubicBezTo>
                <a:cubicBezTo>
                  <a:pt x="1866" y="7436"/>
                  <a:pt x="1328" y="8240"/>
                  <a:pt x="1229" y="8540"/>
                </a:cubicBezTo>
                <a:cubicBezTo>
                  <a:pt x="1212" y="8590"/>
                  <a:pt x="1143" y="8653"/>
                  <a:pt x="1080" y="8682"/>
                </a:cubicBezTo>
                <a:cubicBezTo>
                  <a:pt x="1016" y="8710"/>
                  <a:pt x="968" y="8813"/>
                  <a:pt x="968" y="8906"/>
                </a:cubicBezTo>
                <a:cubicBezTo>
                  <a:pt x="968" y="9000"/>
                  <a:pt x="892" y="9098"/>
                  <a:pt x="801" y="9123"/>
                </a:cubicBezTo>
                <a:cubicBezTo>
                  <a:pt x="709" y="9148"/>
                  <a:pt x="633" y="9263"/>
                  <a:pt x="633" y="9381"/>
                </a:cubicBezTo>
                <a:cubicBezTo>
                  <a:pt x="633" y="9499"/>
                  <a:pt x="541" y="9622"/>
                  <a:pt x="447" y="9648"/>
                </a:cubicBezTo>
                <a:cubicBezTo>
                  <a:pt x="353" y="9674"/>
                  <a:pt x="296" y="9733"/>
                  <a:pt x="317" y="9781"/>
                </a:cubicBezTo>
                <a:cubicBezTo>
                  <a:pt x="338" y="9829"/>
                  <a:pt x="279" y="9986"/>
                  <a:pt x="168" y="10131"/>
                </a:cubicBezTo>
                <a:cubicBezTo>
                  <a:pt x="54" y="10281"/>
                  <a:pt x="-6" y="10421"/>
                  <a:pt x="1" y="10547"/>
                </a:cubicBezTo>
                <a:cubicBezTo>
                  <a:pt x="22" y="10924"/>
                  <a:pt x="570" y="11172"/>
                  <a:pt x="1489" y="11172"/>
                </a:cubicBezTo>
                <a:cubicBezTo>
                  <a:pt x="1984" y="11172"/>
                  <a:pt x="2241" y="11121"/>
                  <a:pt x="2549" y="10972"/>
                </a:cubicBezTo>
                <a:cubicBezTo>
                  <a:pt x="2773" y="10863"/>
                  <a:pt x="2958" y="10718"/>
                  <a:pt x="2958" y="10647"/>
                </a:cubicBezTo>
                <a:cubicBezTo>
                  <a:pt x="2958" y="10576"/>
                  <a:pt x="3063" y="10473"/>
                  <a:pt x="3200" y="10422"/>
                </a:cubicBezTo>
                <a:cubicBezTo>
                  <a:pt x="3337" y="10371"/>
                  <a:pt x="3460" y="10228"/>
                  <a:pt x="3460" y="10097"/>
                </a:cubicBezTo>
                <a:cubicBezTo>
                  <a:pt x="3460" y="9967"/>
                  <a:pt x="3513" y="9828"/>
                  <a:pt x="3591" y="9789"/>
                </a:cubicBezTo>
                <a:cubicBezTo>
                  <a:pt x="3669" y="9750"/>
                  <a:pt x="3830" y="9553"/>
                  <a:pt x="3944" y="9348"/>
                </a:cubicBezTo>
                <a:cubicBezTo>
                  <a:pt x="4057" y="9143"/>
                  <a:pt x="4223" y="8905"/>
                  <a:pt x="4297" y="8823"/>
                </a:cubicBezTo>
                <a:cubicBezTo>
                  <a:pt x="4608" y="8483"/>
                  <a:pt x="4693" y="8369"/>
                  <a:pt x="4706" y="8298"/>
                </a:cubicBezTo>
                <a:cubicBezTo>
                  <a:pt x="4714" y="8257"/>
                  <a:pt x="4765" y="8183"/>
                  <a:pt x="4837" y="8132"/>
                </a:cubicBezTo>
                <a:cubicBezTo>
                  <a:pt x="4908" y="8081"/>
                  <a:pt x="4999" y="7914"/>
                  <a:pt x="5041" y="7757"/>
                </a:cubicBezTo>
                <a:cubicBezTo>
                  <a:pt x="5083" y="7600"/>
                  <a:pt x="5269" y="7342"/>
                  <a:pt x="5450" y="7182"/>
                </a:cubicBezTo>
                <a:cubicBezTo>
                  <a:pt x="5632" y="7023"/>
                  <a:pt x="5785" y="6819"/>
                  <a:pt x="5785" y="6733"/>
                </a:cubicBezTo>
                <a:cubicBezTo>
                  <a:pt x="5785" y="6510"/>
                  <a:pt x="6171" y="6302"/>
                  <a:pt x="6529" y="6333"/>
                </a:cubicBezTo>
                <a:cubicBezTo>
                  <a:pt x="6914" y="6367"/>
                  <a:pt x="6994" y="6594"/>
                  <a:pt x="6697" y="6799"/>
                </a:cubicBezTo>
                <a:cubicBezTo>
                  <a:pt x="6571" y="6886"/>
                  <a:pt x="6382" y="7129"/>
                  <a:pt x="6269" y="7332"/>
                </a:cubicBezTo>
                <a:cubicBezTo>
                  <a:pt x="6155" y="7536"/>
                  <a:pt x="5962" y="7787"/>
                  <a:pt x="5841" y="7890"/>
                </a:cubicBezTo>
                <a:cubicBezTo>
                  <a:pt x="5720" y="7994"/>
                  <a:pt x="5618" y="8148"/>
                  <a:pt x="5618" y="8232"/>
                </a:cubicBezTo>
                <a:cubicBezTo>
                  <a:pt x="5617" y="8315"/>
                  <a:pt x="5249" y="8836"/>
                  <a:pt x="4799" y="9389"/>
                </a:cubicBezTo>
                <a:cubicBezTo>
                  <a:pt x="4350" y="9943"/>
                  <a:pt x="3930" y="10526"/>
                  <a:pt x="3870" y="10689"/>
                </a:cubicBezTo>
                <a:cubicBezTo>
                  <a:pt x="3809" y="10851"/>
                  <a:pt x="3706" y="11056"/>
                  <a:pt x="3628" y="11138"/>
                </a:cubicBezTo>
                <a:cubicBezTo>
                  <a:pt x="3549" y="11220"/>
                  <a:pt x="3439" y="11403"/>
                  <a:pt x="3386" y="11546"/>
                </a:cubicBezTo>
                <a:cubicBezTo>
                  <a:pt x="3333" y="11690"/>
                  <a:pt x="3169" y="11904"/>
                  <a:pt x="3033" y="12021"/>
                </a:cubicBezTo>
                <a:cubicBezTo>
                  <a:pt x="2896" y="12139"/>
                  <a:pt x="2791" y="12285"/>
                  <a:pt x="2791" y="12354"/>
                </a:cubicBezTo>
                <a:cubicBezTo>
                  <a:pt x="2791" y="12423"/>
                  <a:pt x="2719" y="12515"/>
                  <a:pt x="2642" y="12554"/>
                </a:cubicBezTo>
                <a:cubicBezTo>
                  <a:pt x="2422" y="12665"/>
                  <a:pt x="1786" y="13582"/>
                  <a:pt x="1786" y="13787"/>
                </a:cubicBezTo>
                <a:cubicBezTo>
                  <a:pt x="1786" y="13888"/>
                  <a:pt x="1710" y="14012"/>
                  <a:pt x="1600" y="14062"/>
                </a:cubicBezTo>
                <a:cubicBezTo>
                  <a:pt x="1445" y="14131"/>
                  <a:pt x="1536" y="14157"/>
                  <a:pt x="2047" y="14161"/>
                </a:cubicBezTo>
                <a:cubicBezTo>
                  <a:pt x="2408" y="14164"/>
                  <a:pt x="3352" y="14175"/>
                  <a:pt x="4130" y="14186"/>
                </a:cubicBezTo>
                <a:lnTo>
                  <a:pt x="5543" y="14203"/>
                </a:lnTo>
                <a:lnTo>
                  <a:pt x="5543" y="14761"/>
                </a:lnTo>
                <a:cubicBezTo>
                  <a:pt x="5599" y="16780"/>
                  <a:pt x="5595" y="17705"/>
                  <a:pt x="5506" y="18326"/>
                </a:cubicBezTo>
                <a:cubicBezTo>
                  <a:pt x="5366" y="19304"/>
                  <a:pt x="5439" y="20778"/>
                  <a:pt x="5636" y="21057"/>
                </a:cubicBezTo>
                <a:cubicBezTo>
                  <a:pt x="5789" y="21273"/>
                  <a:pt x="6261" y="21414"/>
                  <a:pt x="7292" y="21557"/>
                </a:cubicBezTo>
                <a:cubicBezTo>
                  <a:pt x="7530" y="21590"/>
                  <a:pt x="7783" y="21582"/>
                  <a:pt x="8687" y="21499"/>
                </a:cubicBezTo>
                <a:cubicBezTo>
                  <a:pt x="8911" y="21478"/>
                  <a:pt x="9295" y="21335"/>
                  <a:pt x="9542" y="21190"/>
                </a:cubicBezTo>
                <a:cubicBezTo>
                  <a:pt x="9958" y="20946"/>
                  <a:pt x="10004" y="20860"/>
                  <a:pt x="10119" y="19950"/>
                </a:cubicBezTo>
                <a:cubicBezTo>
                  <a:pt x="10187" y="19408"/>
                  <a:pt x="10268" y="18139"/>
                  <a:pt x="10286" y="17135"/>
                </a:cubicBezTo>
                <a:cubicBezTo>
                  <a:pt x="10339" y="14220"/>
                  <a:pt x="10318" y="14261"/>
                  <a:pt x="10695" y="14261"/>
                </a:cubicBezTo>
                <a:cubicBezTo>
                  <a:pt x="11012" y="14261"/>
                  <a:pt x="11018" y="14323"/>
                  <a:pt x="10937" y="16652"/>
                </a:cubicBezTo>
                <a:cubicBezTo>
                  <a:pt x="10891" y="17964"/>
                  <a:pt x="10863" y="19487"/>
                  <a:pt x="10863" y="20033"/>
                </a:cubicBezTo>
                <a:lnTo>
                  <a:pt x="10863" y="21024"/>
                </a:lnTo>
                <a:lnTo>
                  <a:pt x="11551" y="21307"/>
                </a:lnTo>
                <a:cubicBezTo>
                  <a:pt x="12210" y="21582"/>
                  <a:pt x="12261" y="21591"/>
                  <a:pt x="13243" y="21565"/>
                </a:cubicBezTo>
                <a:cubicBezTo>
                  <a:pt x="13989" y="21546"/>
                  <a:pt x="14352" y="21502"/>
                  <a:pt x="14601" y="21390"/>
                </a:cubicBezTo>
                <a:cubicBezTo>
                  <a:pt x="14788" y="21307"/>
                  <a:pt x="15015" y="21232"/>
                  <a:pt x="15103" y="21232"/>
                </a:cubicBezTo>
                <a:cubicBezTo>
                  <a:pt x="15477" y="21232"/>
                  <a:pt x="15592" y="20507"/>
                  <a:pt x="15680" y="17643"/>
                </a:cubicBezTo>
                <a:cubicBezTo>
                  <a:pt x="15731" y="15974"/>
                  <a:pt x="15837" y="14528"/>
                  <a:pt x="15921" y="14428"/>
                </a:cubicBezTo>
                <a:cubicBezTo>
                  <a:pt x="16104" y="14213"/>
                  <a:pt x="16538" y="14175"/>
                  <a:pt x="18544" y="14186"/>
                </a:cubicBezTo>
                <a:lnTo>
                  <a:pt x="19939" y="14186"/>
                </a:lnTo>
                <a:lnTo>
                  <a:pt x="19846" y="13970"/>
                </a:lnTo>
                <a:cubicBezTo>
                  <a:pt x="19790" y="13847"/>
                  <a:pt x="19564" y="13505"/>
                  <a:pt x="19344" y="13212"/>
                </a:cubicBezTo>
                <a:cubicBezTo>
                  <a:pt x="19123" y="12919"/>
                  <a:pt x="18902" y="12559"/>
                  <a:pt x="18860" y="12413"/>
                </a:cubicBezTo>
                <a:cubicBezTo>
                  <a:pt x="18777" y="12123"/>
                  <a:pt x="18481" y="11592"/>
                  <a:pt x="18265" y="11355"/>
                </a:cubicBezTo>
                <a:cubicBezTo>
                  <a:pt x="18190" y="11273"/>
                  <a:pt x="18082" y="11077"/>
                  <a:pt x="18023" y="10913"/>
                </a:cubicBezTo>
                <a:cubicBezTo>
                  <a:pt x="17909" y="10595"/>
                  <a:pt x="17478" y="9953"/>
                  <a:pt x="17242" y="9739"/>
                </a:cubicBezTo>
                <a:cubicBezTo>
                  <a:pt x="17163" y="9668"/>
                  <a:pt x="17093" y="9545"/>
                  <a:pt x="17093" y="9464"/>
                </a:cubicBezTo>
                <a:cubicBezTo>
                  <a:pt x="17093" y="9384"/>
                  <a:pt x="17017" y="9298"/>
                  <a:pt x="16926" y="9273"/>
                </a:cubicBezTo>
                <a:cubicBezTo>
                  <a:pt x="16834" y="9248"/>
                  <a:pt x="16777" y="9091"/>
                  <a:pt x="16777" y="8931"/>
                </a:cubicBezTo>
                <a:cubicBezTo>
                  <a:pt x="16777" y="8772"/>
                  <a:pt x="16701" y="8624"/>
                  <a:pt x="16610" y="8598"/>
                </a:cubicBezTo>
                <a:cubicBezTo>
                  <a:pt x="16518" y="8573"/>
                  <a:pt x="16442" y="8461"/>
                  <a:pt x="16442" y="8348"/>
                </a:cubicBezTo>
                <a:cubicBezTo>
                  <a:pt x="16442" y="8236"/>
                  <a:pt x="16370" y="8113"/>
                  <a:pt x="16293" y="8074"/>
                </a:cubicBezTo>
                <a:cubicBezTo>
                  <a:pt x="16217" y="8035"/>
                  <a:pt x="16055" y="7803"/>
                  <a:pt x="15940" y="7557"/>
                </a:cubicBezTo>
                <a:cubicBezTo>
                  <a:pt x="15825" y="7311"/>
                  <a:pt x="15641" y="7016"/>
                  <a:pt x="15512" y="6908"/>
                </a:cubicBezTo>
                <a:cubicBezTo>
                  <a:pt x="15203" y="6646"/>
                  <a:pt x="15206" y="6406"/>
                  <a:pt x="15531" y="6350"/>
                </a:cubicBezTo>
                <a:cubicBezTo>
                  <a:pt x="15984" y="6272"/>
                  <a:pt x="16231" y="6484"/>
                  <a:pt x="16851" y="7482"/>
                </a:cubicBezTo>
                <a:cubicBezTo>
                  <a:pt x="17183" y="8015"/>
                  <a:pt x="17537" y="8550"/>
                  <a:pt x="17632" y="8673"/>
                </a:cubicBezTo>
                <a:cubicBezTo>
                  <a:pt x="17728" y="8796"/>
                  <a:pt x="17862" y="9034"/>
                  <a:pt x="17930" y="9198"/>
                </a:cubicBezTo>
                <a:cubicBezTo>
                  <a:pt x="17998" y="9362"/>
                  <a:pt x="18133" y="9578"/>
                  <a:pt x="18228" y="9681"/>
                </a:cubicBezTo>
                <a:cubicBezTo>
                  <a:pt x="18322" y="9783"/>
                  <a:pt x="18490" y="10055"/>
                  <a:pt x="18600" y="10281"/>
                </a:cubicBezTo>
                <a:cubicBezTo>
                  <a:pt x="18914" y="10927"/>
                  <a:pt x="18914" y="10926"/>
                  <a:pt x="19530" y="11088"/>
                </a:cubicBezTo>
                <a:cubicBezTo>
                  <a:pt x="20432" y="11327"/>
                  <a:pt x="20853" y="11296"/>
                  <a:pt x="21445" y="10930"/>
                </a:cubicBezTo>
                <a:cubicBezTo>
                  <a:pt x="21533" y="10876"/>
                  <a:pt x="21534" y="10847"/>
                  <a:pt x="21594" y="10805"/>
                </a:cubicBezTo>
                <a:lnTo>
                  <a:pt x="21594" y="9756"/>
                </a:lnTo>
                <a:cubicBezTo>
                  <a:pt x="21588" y="9752"/>
                  <a:pt x="21581" y="9725"/>
                  <a:pt x="21575" y="9723"/>
                </a:cubicBezTo>
                <a:cubicBezTo>
                  <a:pt x="21492" y="9684"/>
                  <a:pt x="21427" y="9577"/>
                  <a:pt x="21427" y="9489"/>
                </a:cubicBezTo>
                <a:cubicBezTo>
                  <a:pt x="21427" y="9402"/>
                  <a:pt x="21365" y="9304"/>
                  <a:pt x="21296" y="9273"/>
                </a:cubicBezTo>
                <a:cubicBezTo>
                  <a:pt x="21228" y="9242"/>
                  <a:pt x="21177" y="9132"/>
                  <a:pt x="21166" y="9023"/>
                </a:cubicBezTo>
                <a:cubicBezTo>
                  <a:pt x="21156" y="8914"/>
                  <a:pt x="21042" y="8708"/>
                  <a:pt x="20924" y="8565"/>
                </a:cubicBezTo>
                <a:cubicBezTo>
                  <a:pt x="20590" y="8158"/>
                  <a:pt x="20544" y="8089"/>
                  <a:pt x="20478" y="7890"/>
                </a:cubicBezTo>
                <a:cubicBezTo>
                  <a:pt x="20444" y="7788"/>
                  <a:pt x="20367" y="7639"/>
                  <a:pt x="20292" y="7557"/>
                </a:cubicBezTo>
                <a:cubicBezTo>
                  <a:pt x="19939" y="7170"/>
                  <a:pt x="19437" y="6422"/>
                  <a:pt x="19437" y="6283"/>
                </a:cubicBezTo>
                <a:cubicBezTo>
                  <a:pt x="19437" y="6198"/>
                  <a:pt x="19371" y="6104"/>
                  <a:pt x="19306" y="6075"/>
                </a:cubicBezTo>
                <a:cubicBezTo>
                  <a:pt x="19242" y="6046"/>
                  <a:pt x="19170" y="5936"/>
                  <a:pt x="19139" y="5833"/>
                </a:cubicBezTo>
                <a:cubicBezTo>
                  <a:pt x="19108" y="5731"/>
                  <a:pt x="19000" y="5561"/>
                  <a:pt x="18897" y="5450"/>
                </a:cubicBezTo>
                <a:cubicBezTo>
                  <a:pt x="18794" y="5339"/>
                  <a:pt x="18690" y="5229"/>
                  <a:pt x="18674" y="5209"/>
                </a:cubicBezTo>
                <a:cubicBezTo>
                  <a:pt x="18400" y="4848"/>
                  <a:pt x="17269" y="4346"/>
                  <a:pt x="16163" y="4093"/>
                </a:cubicBezTo>
                <a:cubicBezTo>
                  <a:pt x="15368" y="3911"/>
                  <a:pt x="15251" y="3902"/>
                  <a:pt x="11235" y="3885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36" name="family-of-people-vector-clipart.png" descr="family-of-people-vector-clipart.png"/>
          <p:cNvPicPr>
            <a:picLocks noChangeAspect="1"/>
          </p:cNvPicPr>
          <p:nvPr/>
        </p:nvPicPr>
        <p:blipFill>
          <a:blip r:embed="rId3">
            <a:extLst/>
          </a:blip>
          <a:srcRect l="3097" t="39608" r="79599" b="10145"/>
          <a:stretch>
            <a:fillRect/>
          </a:stretch>
        </p:blipFill>
        <p:spPr>
          <a:xfrm>
            <a:off x="2865116" y="8560428"/>
            <a:ext cx="460784" cy="10281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4" h="21575" extrusionOk="0">
                <a:moveTo>
                  <a:pt x="10416" y="4"/>
                </a:moveTo>
                <a:cubicBezTo>
                  <a:pt x="10151" y="16"/>
                  <a:pt x="9926" y="62"/>
                  <a:pt x="9523" y="154"/>
                </a:cubicBezTo>
                <a:cubicBezTo>
                  <a:pt x="9066" y="258"/>
                  <a:pt x="8402" y="491"/>
                  <a:pt x="8036" y="670"/>
                </a:cubicBezTo>
                <a:lnTo>
                  <a:pt x="7366" y="995"/>
                </a:lnTo>
                <a:lnTo>
                  <a:pt x="7403" y="1603"/>
                </a:lnTo>
                <a:cubicBezTo>
                  <a:pt x="7429" y="2143"/>
                  <a:pt x="7475" y="2234"/>
                  <a:pt x="7943" y="2544"/>
                </a:cubicBezTo>
                <a:cubicBezTo>
                  <a:pt x="8541" y="2941"/>
                  <a:pt x="9190" y="3172"/>
                  <a:pt x="9821" y="3210"/>
                </a:cubicBezTo>
                <a:cubicBezTo>
                  <a:pt x="10063" y="3224"/>
                  <a:pt x="10314" y="3264"/>
                  <a:pt x="10379" y="3293"/>
                </a:cubicBezTo>
                <a:cubicBezTo>
                  <a:pt x="10445" y="3323"/>
                  <a:pt x="10626" y="3328"/>
                  <a:pt x="10770" y="3310"/>
                </a:cubicBezTo>
                <a:cubicBezTo>
                  <a:pt x="10914" y="3292"/>
                  <a:pt x="11424" y="3262"/>
                  <a:pt x="11904" y="3235"/>
                </a:cubicBezTo>
                <a:cubicBezTo>
                  <a:pt x="12385" y="3208"/>
                  <a:pt x="12820" y="3147"/>
                  <a:pt x="12871" y="3110"/>
                </a:cubicBezTo>
                <a:cubicBezTo>
                  <a:pt x="12923" y="3073"/>
                  <a:pt x="13088" y="3043"/>
                  <a:pt x="13243" y="3043"/>
                </a:cubicBezTo>
                <a:cubicBezTo>
                  <a:pt x="13536" y="3043"/>
                  <a:pt x="14378" y="2514"/>
                  <a:pt x="14713" y="2119"/>
                </a:cubicBezTo>
                <a:cubicBezTo>
                  <a:pt x="14941" y="1849"/>
                  <a:pt x="14828" y="1124"/>
                  <a:pt x="14527" y="961"/>
                </a:cubicBezTo>
                <a:cubicBezTo>
                  <a:pt x="14412" y="900"/>
                  <a:pt x="14270" y="777"/>
                  <a:pt x="14210" y="695"/>
                </a:cubicBezTo>
                <a:cubicBezTo>
                  <a:pt x="14015" y="426"/>
                  <a:pt x="12896" y="160"/>
                  <a:pt x="11588" y="62"/>
                </a:cubicBezTo>
                <a:cubicBezTo>
                  <a:pt x="10996" y="18"/>
                  <a:pt x="10682" y="-9"/>
                  <a:pt x="10416" y="4"/>
                </a:cubicBezTo>
                <a:close/>
                <a:moveTo>
                  <a:pt x="11235" y="3885"/>
                </a:moveTo>
                <a:cubicBezTo>
                  <a:pt x="8666" y="3874"/>
                  <a:pt x="7095" y="3897"/>
                  <a:pt x="7031" y="3943"/>
                </a:cubicBezTo>
                <a:cubicBezTo>
                  <a:pt x="6975" y="3983"/>
                  <a:pt x="6797" y="4018"/>
                  <a:pt x="6622" y="4018"/>
                </a:cubicBezTo>
                <a:cubicBezTo>
                  <a:pt x="6075" y="4018"/>
                  <a:pt x="5029" y="4305"/>
                  <a:pt x="4483" y="4609"/>
                </a:cubicBezTo>
                <a:cubicBezTo>
                  <a:pt x="4195" y="4770"/>
                  <a:pt x="3963" y="4934"/>
                  <a:pt x="3963" y="4976"/>
                </a:cubicBezTo>
                <a:cubicBezTo>
                  <a:pt x="3963" y="5017"/>
                  <a:pt x="3859" y="5076"/>
                  <a:pt x="3739" y="5109"/>
                </a:cubicBezTo>
                <a:cubicBezTo>
                  <a:pt x="3619" y="5142"/>
                  <a:pt x="3350" y="5439"/>
                  <a:pt x="3144" y="5767"/>
                </a:cubicBezTo>
                <a:cubicBezTo>
                  <a:pt x="2939" y="6095"/>
                  <a:pt x="2660" y="6451"/>
                  <a:pt x="2530" y="6558"/>
                </a:cubicBezTo>
                <a:cubicBezTo>
                  <a:pt x="2401" y="6665"/>
                  <a:pt x="2342" y="6773"/>
                  <a:pt x="2400" y="6799"/>
                </a:cubicBezTo>
                <a:cubicBezTo>
                  <a:pt x="2458" y="6825"/>
                  <a:pt x="2347" y="6991"/>
                  <a:pt x="2158" y="7166"/>
                </a:cubicBezTo>
                <a:cubicBezTo>
                  <a:pt x="1866" y="7436"/>
                  <a:pt x="1328" y="8240"/>
                  <a:pt x="1229" y="8540"/>
                </a:cubicBezTo>
                <a:cubicBezTo>
                  <a:pt x="1212" y="8590"/>
                  <a:pt x="1143" y="8653"/>
                  <a:pt x="1080" y="8682"/>
                </a:cubicBezTo>
                <a:cubicBezTo>
                  <a:pt x="1016" y="8710"/>
                  <a:pt x="968" y="8813"/>
                  <a:pt x="968" y="8906"/>
                </a:cubicBezTo>
                <a:cubicBezTo>
                  <a:pt x="968" y="9000"/>
                  <a:pt x="892" y="9098"/>
                  <a:pt x="801" y="9123"/>
                </a:cubicBezTo>
                <a:cubicBezTo>
                  <a:pt x="709" y="9148"/>
                  <a:pt x="633" y="9263"/>
                  <a:pt x="633" y="9381"/>
                </a:cubicBezTo>
                <a:cubicBezTo>
                  <a:pt x="633" y="9499"/>
                  <a:pt x="541" y="9622"/>
                  <a:pt x="447" y="9648"/>
                </a:cubicBezTo>
                <a:cubicBezTo>
                  <a:pt x="353" y="9674"/>
                  <a:pt x="296" y="9733"/>
                  <a:pt x="317" y="9781"/>
                </a:cubicBezTo>
                <a:cubicBezTo>
                  <a:pt x="338" y="9829"/>
                  <a:pt x="279" y="9986"/>
                  <a:pt x="168" y="10131"/>
                </a:cubicBezTo>
                <a:cubicBezTo>
                  <a:pt x="54" y="10281"/>
                  <a:pt x="-6" y="10421"/>
                  <a:pt x="1" y="10547"/>
                </a:cubicBezTo>
                <a:cubicBezTo>
                  <a:pt x="22" y="10924"/>
                  <a:pt x="570" y="11172"/>
                  <a:pt x="1489" y="11172"/>
                </a:cubicBezTo>
                <a:cubicBezTo>
                  <a:pt x="1984" y="11172"/>
                  <a:pt x="2241" y="11121"/>
                  <a:pt x="2549" y="10972"/>
                </a:cubicBezTo>
                <a:cubicBezTo>
                  <a:pt x="2773" y="10863"/>
                  <a:pt x="2958" y="10718"/>
                  <a:pt x="2958" y="10647"/>
                </a:cubicBezTo>
                <a:cubicBezTo>
                  <a:pt x="2958" y="10576"/>
                  <a:pt x="3063" y="10473"/>
                  <a:pt x="3200" y="10422"/>
                </a:cubicBezTo>
                <a:cubicBezTo>
                  <a:pt x="3337" y="10371"/>
                  <a:pt x="3460" y="10228"/>
                  <a:pt x="3460" y="10097"/>
                </a:cubicBezTo>
                <a:cubicBezTo>
                  <a:pt x="3460" y="9967"/>
                  <a:pt x="3513" y="9828"/>
                  <a:pt x="3591" y="9789"/>
                </a:cubicBezTo>
                <a:cubicBezTo>
                  <a:pt x="3669" y="9750"/>
                  <a:pt x="3830" y="9553"/>
                  <a:pt x="3944" y="9348"/>
                </a:cubicBezTo>
                <a:cubicBezTo>
                  <a:pt x="4057" y="9143"/>
                  <a:pt x="4223" y="8905"/>
                  <a:pt x="4297" y="8823"/>
                </a:cubicBezTo>
                <a:cubicBezTo>
                  <a:pt x="4608" y="8483"/>
                  <a:pt x="4693" y="8369"/>
                  <a:pt x="4706" y="8298"/>
                </a:cubicBezTo>
                <a:cubicBezTo>
                  <a:pt x="4714" y="8257"/>
                  <a:pt x="4765" y="8183"/>
                  <a:pt x="4837" y="8132"/>
                </a:cubicBezTo>
                <a:cubicBezTo>
                  <a:pt x="4908" y="8081"/>
                  <a:pt x="4999" y="7914"/>
                  <a:pt x="5041" y="7757"/>
                </a:cubicBezTo>
                <a:cubicBezTo>
                  <a:pt x="5083" y="7600"/>
                  <a:pt x="5269" y="7342"/>
                  <a:pt x="5450" y="7182"/>
                </a:cubicBezTo>
                <a:cubicBezTo>
                  <a:pt x="5632" y="7023"/>
                  <a:pt x="5785" y="6819"/>
                  <a:pt x="5785" y="6733"/>
                </a:cubicBezTo>
                <a:cubicBezTo>
                  <a:pt x="5785" y="6510"/>
                  <a:pt x="6171" y="6302"/>
                  <a:pt x="6529" y="6333"/>
                </a:cubicBezTo>
                <a:cubicBezTo>
                  <a:pt x="6914" y="6367"/>
                  <a:pt x="6994" y="6594"/>
                  <a:pt x="6697" y="6799"/>
                </a:cubicBezTo>
                <a:cubicBezTo>
                  <a:pt x="6571" y="6886"/>
                  <a:pt x="6382" y="7129"/>
                  <a:pt x="6269" y="7332"/>
                </a:cubicBezTo>
                <a:cubicBezTo>
                  <a:pt x="6155" y="7536"/>
                  <a:pt x="5962" y="7787"/>
                  <a:pt x="5841" y="7890"/>
                </a:cubicBezTo>
                <a:cubicBezTo>
                  <a:pt x="5720" y="7994"/>
                  <a:pt x="5618" y="8148"/>
                  <a:pt x="5618" y="8232"/>
                </a:cubicBezTo>
                <a:cubicBezTo>
                  <a:pt x="5617" y="8315"/>
                  <a:pt x="5249" y="8836"/>
                  <a:pt x="4799" y="9389"/>
                </a:cubicBezTo>
                <a:cubicBezTo>
                  <a:pt x="4350" y="9943"/>
                  <a:pt x="3930" y="10526"/>
                  <a:pt x="3870" y="10689"/>
                </a:cubicBezTo>
                <a:cubicBezTo>
                  <a:pt x="3809" y="10851"/>
                  <a:pt x="3706" y="11056"/>
                  <a:pt x="3628" y="11138"/>
                </a:cubicBezTo>
                <a:cubicBezTo>
                  <a:pt x="3549" y="11220"/>
                  <a:pt x="3439" y="11403"/>
                  <a:pt x="3386" y="11546"/>
                </a:cubicBezTo>
                <a:cubicBezTo>
                  <a:pt x="3333" y="11690"/>
                  <a:pt x="3169" y="11904"/>
                  <a:pt x="3033" y="12021"/>
                </a:cubicBezTo>
                <a:cubicBezTo>
                  <a:pt x="2896" y="12139"/>
                  <a:pt x="2791" y="12285"/>
                  <a:pt x="2791" y="12354"/>
                </a:cubicBezTo>
                <a:cubicBezTo>
                  <a:pt x="2791" y="12423"/>
                  <a:pt x="2719" y="12515"/>
                  <a:pt x="2642" y="12554"/>
                </a:cubicBezTo>
                <a:cubicBezTo>
                  <a:pt x="2422" y="12665"/>
                  <a:pt x="1786" y="13582"/>
                  <a:pt x="1786" y="13787"/>
                </a:cubicBezTo>
                <a:cubicBezTo>
                  <a:pt x="1786" y="13888"/>
                  <a:pt x="1710" y="14012"/>
                  <a:pt x="1600" y="14062"/>
                </a:cubicBezTo>
                <a:cubicBezTo>
                  <a:pt x="1445" y="14131"/>
                  <a:pt x="1536" y="14157"/>
                  <a:pt x="2047" y="14161"/>
                </a:cubicBezTo>
                <a:cubicBezTo>
                  <a:pt x="2408" y="14164"/>
                  <a:pt x="3352" y="14175"/>
                  <a:pt x="4130" y="14186"/>
                </a:cubicBezTo>
                <a:lnTo>
                  <a:pt x="5543" y="14203"/>
                </a:lnTo>
                <a:lnTo>
                  <a:pt x="5543" y="14761"/>
                </a:lnTo>
                <a:cubicBezTo>
                  <a:pt x="5599" y="16780"/>
                  <a:pt x="5595" y="17705"/>
                  <a:pt x="5506" y="18326"/>
                </a:cubicBezTo>
                <a:cubicBezTo>
                  <a:pt x="5366" y="19304"/>
                  <a:pt x="5439" y="20778"/>
                  <a:pt x="5636" y="21057"/>
                </a:cubicBezTo>
                <a:cubicBezTo>
                  <a:pt x="5789" y="21273"/>
                  <a:pt x="6261" y="21414"/>
                  <a:pt x="7292" y="21557"/>
                </a:cubicBezTo>
                <a:cubicBezTo>
                  <a:pt x="7530" y="21590"/>
                  <a:pt x="7783" y="21582"/>
                  <a:pt x="8687" y="21499"/>
                </a:cubicBezTo>
                <a:cubicBezTo>
                  <a:pt x="8911" y="21478"/>
                  <a:pt x="9295" y="21335"/>
                  <a:pt x="9542" y="21190"/>
                </a:cubicBezTo>
                <a:cubicBezTo>
                  <a:pt x="9958" y="20946"/>
                  <a:pt x="10004" y="20860"/>
                  <a:pt x="10119" y="19950"/>
                </a:cubicBezTo>
                <a:cubicBezTo>
                  <a:pt x="10187" y="19408"/>
                  <a:pt x="10268" y="18139"/>
                  <a:pt x="10286" y="17135"/>
                </a:cubicBezTo>
                <a:cubicBezTo>
                  <a:pt x="10339" y="14220"/>
                  <a:pt x="10318" y="14261"/>
                  <a:pt x="10695" y="14261"/>
                </a:cubicBezTo>
                <a:cubicBezTo>
                  <a:pt x="11012" y="14261"/>
                  <a:pt x="11018" y="14323"/>
                  <a:pt x="10937" y="16652"/>
                </a:cubicBezTo>
                <a:cubicBezTo>
                  <a:pt x="10891" y="17964"/>
                  <a:pt x="10863" y="19487"/>
                  <a:pt x="10863" y="20033"/>
                </a:cubicBezTo>
                <a:lnTo>
                  <a:pt x="10863" y="21024"/>
                </a:lnTo>
                <a:lnTo>
                  <a:pt x="11551" y="21307"/>
                </a:lnTo>
                <a:cubicBezTo>
                  <a:pt x="12210" y="21582"/>
                  <a:pt x="12261" y="21591"/>
                  <a:pt x="13243" y="21565"/>
                </a:cubicBezTo>
                <a:cubicBezTo>
                  <a:pt x="13989" y="21546"/>
                  <a:pt x="14352" y="21502"/>
                  <a:pt x="14601" y="21390"/>
                </a:cubicBezTo>
                <a:cubicBezTo>
                  <a:pt x="14788" y="21307"/>
                  <a:pt x="15015" y="21232"/>
                  <a:pt x="15103" y="21232"/>
                </a:cubicBezTo>
                <a:cubicBezTo>
                  <a:pt x="15477" y="21232"/>
                  <a:pt x="15592" y="20507"/>
                  <a:pt x="15680" y="17643"/>
                </a:cubicBezTo>
                <a:cubicBezTo>
                  <a:pt x="15731" y="15974"/>
                  <a:pt x="15837" y="14528"/>
                  <a:pt x="15921" y="14428"/>
                </a:cubicBezTo>
                <a:cubicBezTo>
                  <a:pt x="16104" y="14213"/>
                  <a:pt x="16538" y="14175"/>
                  <a:pt x="18544" y="14186"/>
                </a:cubicBezTo>
                <a:lnTo>
                  <a:pt x="19939" y="14186"/>
                </a:lnTo>
                <a:lnTo>
                  <a:pt x="19846" y="13970"/>
                </a:lnTo>
                <a:cubicBezTo>
                  <a:pt x="19790" y="13847"/>
                  <a:pt x="19564" y="13505"/>
                  <a:pt x="19344" y="13212"/>
                </a:cubicBezTo>
                <a:cubicBezTo>
                  <a:pt x="19123" y="12919"/>
                  <a:pt x="18902" y="12559"/>
                  <a:pt x="18860" y="12413"/>
                </a:cubicBezTo>
                <a:cubicBezTo>
                  <a:pt x="18777" y="12123"/>
                  <a:pt x="18481" y="11592"/>
                  <a:pt x="18265" y="11355"/>
                </a:cubicBezTo>
                <a:cubicBezTo>
                  <a:pt x="18190" y="11273"/>
                  <a:pt x="18082" y="11077"/>
                  <a:pt x="18023" y="10913"/>
                </a:cubicBezTo>
                <a:cubicBezTo>
                  <a:pt x="17909" y="10595"/>
                  <a:pt x="17478" y="9953"/>
                  <a:pt x="17242" y="9739"/>
                </a:cubicBezTo>
                <a:cubicBezTo>
                  <a:pt x="17163" y="9668"/>
                  <a:pt x="17093" y="9545"/>
                  <a:pt x="17093" y="9464"/>
                </a:cubicBezTo>
                <a:cubicBezTo>
                  <a:pt x="17093" y="9384"/>
                  <a:pt x="17017" y="9298"/>
                  <a:pt x="16926" y="9273"/>
                </a:cubicBezTo>
                <a:cubicBezTo>
                  <a:pt x="16834" y="9248"/>
                  <a:pt x="16777" y="9091"/>
                  <a:pt x="16777" y="8931"/>
                </a:cubicBezTo>
                <a:cubicBezTo>
                  <a:pt x="16777" y="8772"/>
                  <a:pt x="16701" y="8624"/>
                  <a:pt x="16610" y="8598"/>
                </a:cubicBezTo>
                <a:cubicBezTo>
                  <a:pt x="16518" y="8573"/>
                  <a:pt x="16442" y="8461"/>
                  <a:pt x="16442" y="8348"/>
                </a:cubicBezTo>
                <a:cubicBezTo>
                  <a:pt x="16442" y="8236"/>
                  <a:pt x="16370" y="8113"/>
                  <a:pt x="16293" y="8074"/>
                </a:cubicBezTo>
                <a:cubicBezTo>
                  <a:pt x="16217" y="8035"/>
                  <a:pt x="16055" y="7803"/>
                  <a:pt x="15940" y="7557"/>
                </a:cubicBezTo>
                <a:cubicBezTo>
                  <a:pt x="15825" y="7311"/>
                  <a:pt x="15641" y="7016"/>
                  <a:pt x="15512" y="6908"/>
                </a:cubicBezTo>
                <a:cubicBezTo>
                  <a:pt x="15203" y="6646"/>
                  <a:pt x="15206" y="6406"/>
                  <a:pt x="15531" y="6350"/>
                </a:cubicBezTo>
                <a:cubicBezTo>
                  <a:pt x="15984" y="6272"/>
                  <a:pt x="16231" y="6484"/>
                  <a:pt x="16851" y="7482"/>
                </a:cubicBezTo>
                <a:cubicBezTo>
                  <a:pt x="17183" y="8015"/>
                  <a:pt x="17537" y="8550"/>
                  <a:pt x="17632" y="8673"/>
                </a:cubicBezTo>
                <a:cubicBezTo>
                  <a:pt x="17728" y="8796"/>
                  <a:pt x="17862" y="9034"/>
                  <a:pt x="17930" y="9198"/>
                </a:cubicBezTo>
                <a:cubicBezTo>
                  <a:pt x="17998" y="9362"/>
                  <a:pt x="18133" y="9578"/>
                  <a:pt x="18228" y="9681"/>
                </a:cubicBezTo>
                <a:cubicBezTo>
                  <a:pt x="18322" y="9783"/>
                  <a:pt x="18490" y="10055"/>
                  <a:pt x="18600" y="10281"/>
                </a:cubicBezTo>
                <a:cubicBezTo>
                  <a:pt x="18914" y="10927"/>
                  <a:pt x="18914" y="10926"/>
                  <a:pt x="19530" y="11088"/>
                </a:cubicBezTo>
                <a:cubicBezTo>
                  <a:pt x="20432" y="11327"/>
                  <a:pt x="20853" y="11296"/>
                  <a:pt x="21445" y="10930"/>
                </a:cubicBezTo>
                <a:cubicBezTo>
                  <a:pt x="21533" y="10876"/>
                  <a:pt x="21534" y="10847"/>
                  <a:pt x="21594" y="10805"/>
                </a:cubicBezTo>
                <a:lnTo>
                  <a:pt x="21594" y="9756"/>
                </a:lnTo>
                <a:cubicBezTo>
                  <a:pt x="21588" y="9752"/>
                  <a:pt x="21581" y="9725"/>
                  <a:pt x="21575" y="9723"/>
                </a:cubicBezTo>
                <a:cubicBezTo>
                  <a:pt x="21492" y="9684"/>
                  <a:pt x="21427" y="9577"/>
                  <a:pt x="21427" y="9489"/>
                </a:cubicBezTo>
                <a:cubicBezTo>
                  <a:pt x="21427" y="9402"/>
                  <a:pt x="21365" y="9304"/>
                  <a:pt x="21296" y="9273"/>
                </a:cubicBezTo>
                <a:cubicBezTo>
                  <a:pt x="21228" y="9242"/>
                  <a:pt x="21177" y="9132"/>
                  <a:pt x="21166" y="9023"/>
                </a:cubicBezTo>
                <a:cubicBezTo>
                  <a:pt x="21156" y="8914"/>
                  <a:pt x="21042" y="8708"/>
                  <a:pt x="20924" y="8565"/>
                </a:cubicBezTo>
                <a:cubicBezTo>
                  <a:pt x="20590" y="8158"/>
                  <a:pt x="20544" y="8089"/>
                  <a:pt x="20478" y="7890"/>
                </a:cubicBezTo>
                <a:cubicBezTo>
                  <a:pt x="20444" y="7788"/>
                  <a:pt x="20367" y="7639"/>
                  <a:pt x="20292" y="7557"/>
                </a:cubicBezTo>
                <a:cubicBezTo>
                  <a:pt x="19939" y="7170"/>
                  <a:pt x="19437" y="6422"/>
                  <a:pt x="19437" y="6283"/>
                </a:cubicBezTo>
                <a:cubicBezTo>
                  <a:pt x="19437" y="6198"/>
                  <a:pt x="19371" y="6104"/>
                  <a:pt x="19306" y="6075"/>
                </a:cubicBezTo>
                <a:cubicBezTo>
                  <a:pt x="19242" y="6046"/>
                  <a:pt x="19170" y="5936"/>
                  <a:pt x="19139" y="5833"/>
                </a:cubicBezTo>
                <a:cubicBezTo>
                  <a:pt x="19108" y="5731"/>
                  <a:pt x="19000" y="5561"/>
                  <a:pt x="18897" y="5450"/>
                </a:cubicBezTo>
                <a:cubicBezTo>
                  <a:pt x="18794" y="5339"/>
                  <a:pt x="18690" y="5229"/>
                  <a:pt x="18674" y="5209"/>
                </a:cubicBezTo>
                <a:cubicBezTo>
                  <a:pt x="18400" y="4848"/>
                  <a:pt x="17269" y="4346"/>
                  <a:pt x="16163" y="4093"/>
                </a:cubicBezTo>
                <a:cubicBezTo>
                  <a:pt x="15368" y="3911"/>
                  <a:pt x="15251" y="3902"/>
                  <a:pt x="11235" y="3885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37" name="family-of-people-vector-clipart.png" descr="family-of-people-vector-clipart.png"/>
          <p:cNvPicPr>
            <a:picLocks noChangeAspect="1"/>
          </p:cNvPicPr>
          <p:nvPr/>
        </p:nvPicPr>
        <p:blipFill>
          <a:blip r:embed="rId3">
            <a:extLst/>
          </a:blip>
          <a:srcRect l="3097" t="39608" r="79599" b="10145"/>
          <a:stretch>
            <a:fillRect/>
          </a:stretch>
        </p:blipFill>
        <p:spPr>
          <a:xfrm>
            <a:off x="2382352" y="8560428"/>
            <a:ext cx="460785" cy="10281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4" h="21575" extrusionOk="0">
                <a:moveTo>
                  <a:pt x="10416" y="4"/>
                </a:moveTo>
                <a:cubicBezTo>
                  <a:pt x="10151" y="16"/>
                  <a:pt x="9926" y="62"/>
                  <a:pt x="9523" y="154"/>
                </a:cubicBezTo>
                <a:cubicBezTo>
                  <a:pt x="9066" y="258"/>
                  <a:pt x="8402" y="491"/>
                  <a:pt x="8036" y="670"/>
                </a:cubicBezTo>
                <a:lnTo>
                  <a:pt x="7366" y="995"/>
                </a:lnTo>
                <a:lnTo>
                  <a:pt x="7403" y="1603"/>
                </a:lnTo>
                <a:cubicBezTo>
                  <a:pt x="7429" y="2143"/>
                  <a:pt x="7475" y="2234"/>
                  <a:pt x="7943" y="2544"/>
                </a:cubicBezTo>
                <a:cubicBezTo>
                  <a:pt x="8541" y="2941"/>
                  <a:pt x="9190" y="3172"/>
                  <a:pt x="9821" y="3210"/>
                </a:cubicBezTo>
                <a:cubicBezTo>
                  <a:pt x="10063" y="3224"/>
                  <a:pt x="10314" y="3264"/>
                  <a:pt x="10379" y="3293"/>
                </a:cubicBezTo>
                <a:cubicBezTo>
                  <a:pt x="10445" y="3323"/>
                  <a:pt x="10626" y="3328"/>
                  <a:pt x="10770" y="3310"/>
                </a:cubicBezTo>
                <a:cubicBezTo>
                  <a:pt x="10914" y="3292"/>
                  <a:pt x="11424" y="3262"/>
                  <a:pt x="11904" y="3235"/>
                </a:cubicBezTo>
                <a:cubicBezTo>
                  <a:pt x="12385" y="3208"/>
                  <a:pt x="12820" y="3147"/>
                  <a:pt x="12871" y="3110"/>
                </a:cubicBezTo>
                <a:cubicBezTo>
                  <a:pt x="12923" y="3073"/>
                  <a:pt x="13088" y="3043"/>
                  <a:pt x="13243" y="3043"/>
                </a:cubicBezTo>
                <a:cubicBezTo>
                  <a:pt x="13536" y="3043"/>
                  <a:pt x="14378" y="2514"/>
                  <a:pt x="14713" y="2119"/>
                </a:cubicBezTo>
                <a:cubicBezTo>
                  <a:pt x="14941" y="1849"/>
                  <a:pt x="14828" y="1124"/>
                  <a:pt x="14527" y="961"/>
                </a:cubicBezTo>
                <a:cubicBezTo>
                  <a:pt x="14412" y="900"/>
                  <a:pt x="14270" y="777"/>
                  <a:pt x="14210" y="695"/>
                </a:cubicBezTo>
                <a:cubicBezTo>
                  <a:pt x="14015" y="426"/>
                  <a:pt x="12896" y="160"/>
                  <a:pt x="11588" y="62"/>
                </a:cubicBezTo>
                <a:cubicBezTo>
                  <a:pt x="10996" y="18"/>
                  <a:pt x="10682" y="-9"/>
                  <a:pt x="10416" y="4"/>
                </a:cubicBezTo>
                <a:close/>
                <a:moveTo>
                  <a:pt x="11235" y="3885"/>
                </a:moveTo>
                <a:cubicBezTo>
                  <a:pt x="8666" y="3874"/>
                  <a:pt x="7095" y="3897"/>
                  <a:pt x="7031" y="3943"/>
                </a:cubicBezTo>
                <a:cubicBezTo>
                  <a:pt x="6975" y="3983"/>
                  <a:pt x="6797" y="4018"/>
                  <a:pt x="6622" y="4018"/>
                </a:cubicBezTo>
                <a:cubicBezTo>
                  <a:pt x="6075" y="4018"/>
                  <a:pt x="5029" y="4305"/>
                  <a:pt x="4483" y="4609"/>
                </a:cubicBezTo>
                <a:cubicBezTo>
                  <a:pt x="4195" y="4770"/>
                  <a:pt x="3963" y="4934"/>
                  <a:pt x="3963" y="4976"/>
                </a:cubicBezTo>
                <a:cubicBezTo>
                  <a:pt x="3963" y="5017"/>
                  <a:pt x="3859" y="5076"/>
                  <a:pt x="3739" y="5109"/>
                </a:cubicBezTo>
                <a:cubicBezTo>
                  <a:pt x="3619" y="5142"/>
                  <a:pt x="3350" y="5439"/>
                  <a:pt x="3144" y="5767"/>
                </a:cubicBezTo>
                <a:cubicBezTo>
                  <a:pt x="2939" y="6095"/>
                  <a:pt x="2660" y="6451"/>
                  <a:pt x="2530" y="6558"/>
                </a:cubicBezTo>
                <a:cubicBezTo>
                  <a:pt x="2401" y="6665"/>
                  <a:pt x="2342" y="6773"/>
                  <a:pt x="2400" y="6799"/>
                </a:cubicBezTo>
                <a:cubicBezTo>
                  <a:pt x="2458" y="6825"/>
                  <a:pt x="2347" y="6991"/>
                  <a:pt x="2158" y="7166"/>
                </a:cubicBezTo>
                <a:cubicBezTo>
                  <a:pt x="1866" y="7436"/>
                  <a:pt x="1328" y="8240"/>
                  <a:pt x="1229" y="8540"/>
                </a:cubicBezTo>
                <a:cubicBezTo>
                  <a:pt x="1212" y="8590"/>
                  <a:pt x="1143" y="8653"/>
                  <a:pt x="1080" y="8682"/>
                </a:cubicBezTo>
                <a:cubicBezTo>
                  <a:pt x="1016" y="8710"/>
                  <a:pt x="968" y="8813"/>
                  <a:pt x="968" y="8906"/>
                </a:cubicBezTo>
                <a:cubicBezTo>
                  <a:pt x="968" y="9000"/>
                  <a:pt x="892" y="9098"/>
                  <a:pt x="801" y="9123"/>
                </a:cubicBezTo>
                <a:cubicBezTo>
                  <a:pt x="709" y="9148"/>
                  <a:pt x="633" y="9263"/>
                  <a:pt x="633" y="9381"/>
                </a:cubicBezTo>
                <a:cubicBezTo>
                  <a:pt x="633" y="9499"/>
                  <a:pt x="541" y="9622"/>
                  <a:pt x="447" y="9648"/>
                </a:cubicBezTo>
                <a:cubicBezTo>
                  <a:pt x="353" y="9674"/>
                  <a:pt x="296" y="9733"/>
                  <a:pt x="317" y="9781"/>
                </a:cubicBezTo>
                <a:cubicBezTo>
                  <a:pt x="338" y="9829"/>
                  <a:pt x="279" y="9986"/>
                  <a:pt x="168" y="10131"/>
                </a:cubicBezTo>
                <a:cubicBezTo>
                  <a:pt x="54" y="10281"/>
                  <a:pt x="-6" y="10421"/>
                  <a:pt x="1" y="10547"/>
                </a:cubicBezTo>
                <a:cubicBezTo>
                  <a:pt x="22" y="10924"/>
                  <a:pt x="570" y="11172"/>
                  <a:pt x="1489" y="11172"/>
                </a:cubicBezTo>
                <a:cubicBezTo>
                  <a:pt x="1984" y="11172"/>
                  <a:pt x="2241" y="11121"/>
                  <a:pt x="2549" y="10972"/>
                </a:cubicBezTo>
                <a:cubicBezTo>
                  <a:pt x="2773" y="10863"/>
                  <a:pt x="2958" y="10718"/>
                  <a:pt x="2958" y="10647"/>
                </a:cubicBezTo>
                <a:cubicBezTo>
                  <a:pt x="2958" y="10576"/>
                  <a:pt x="3063" y="10473"/>
                  <a:pt x="3200" y="10422"/>
                </a:cubicBezTo>
                <a:cubicBezTo>
                  <a:pt x="3337" y="10371"/>
                  <a:pt x="3460" y="10228"/>
                  <a:pt x="3460" y="10097"/>
                </a:cubicBezTo>
                <a:cubicBezTo>
                  <a:pt x="3460" y="9967"/>
                  <a:pt x="3513" y="9828"/>
                  <a:pt x="3591" y="9789"/>
                </a:cubicBezTo>
                <a:cubicBezTo>
                  <a:pt x="3669" y="9750"/>
                  <a:pt x="3830" y="9553"/>
                  <a:pt x="3944" y="9348"/>
                </a:cubicBezTo>
                <a:cubicBezTo>
                  <a:pt x="4057" y="9143"/>
                  <a:pt x="4223" y="8905"/>
                  <a:pt x="4297" y="8823"/>
                </a:cubicBezTo>
                <a:cubicBezTo>
                  <a:pt x="4608" y="8483"/>
                  <a:pt x="4693" y="8369"/>
                  <a:pt x="4706" y="8298"/>
                </a:cubicBezTo>
                <a:cubicBezTo>
                  <a:pt x="4714" y="8257"/>
                  <a:pt x="4765" y="8183"/>
                  <a:pt x="4837" y="8132"/>
                </a:cubicBezTo>
                <a:cubicBezTo>
                  <a:pt x="4908" y="8081"/>
                  <a:pt x="4999" y="7914"/>
                  <a:pt x="5041" y="7757"/>
                </a:cubicBezTo>
                <a:cubicBezTo>
                  <a:pt x="5083" y="7600"/>
                  <a:pt x="5269" y="7342"/>
                  <a:pt x="5450" y="7182"/>
                </a:cubicBezTo>
                <a:cubicBezTo>
                  <a:pt x="5632" y="7023"/>
                  <a:pt x="5785" y="6819"/>
                  <a:pt x="5785" y="6733"/>
                </a:cubicBezTo>
                <a:cubicBezTo>
                  <a:pt x="5785" y="6510"/>
                  <a:pt x="6171" y="6302"/>
                  <a:pt x="6529" y="6333"/>
                </a:cubicBezTo>
                <a:cubicBezTo>
                  <a:pt x="6914" y="6367"/>
                  <a:pt x="6994" y="6594"/>
                  <a:pt x="6697" y="6799"/>
                </a:cubicBezTo>
                <a:cubicBezTo>
                  <a:pt x="6571" y="6886"/>
                  <a:pt x="6382" y="7129"/>
                  <a:pt x="6269" y="7332"/>
                </a:cubicBezTo>
                <a:cubicBezTo>
                  <a:pt x="6155" y="7536"/>
                  <a:pt x="5962" y="7787"/>
                  <a:pt x="5841" y="7890"/>
                </a:cubicBezTo>
                <a:cubicBezTo>
                  <a:pt x="5720" y="7994"/>
                  <a:pt x="5618" y="8148"/>
                  <a:pt x="5618" y="8232"/>
                </a:cubicBezTo>
                <a:cubicBezTo>
                  <a:pt x="5617" y="8315"/>
                  <a:pt x="5249" y="8836"/>
                  <a:pt x="4799" y="9389"/>
                </a:cubicBezTo>
                <a:cubicBezTo>
                  <a:pt x="4350" y="9943"/>
                  <a:pt x="3930" y="10526"/>
                  <a:pt x="3870" y="10689"/>
                </a:cubicBezTo>
                <a:cubicBezTo>
                  <a:pt x="3809" y="10851"/>
                  <a:pt x="3706" y="11056"/>
                  <a:pt x="3628" y="11138"/>
                </a:cubicBezTo>
                <a:cubicBezTo>
                  <a:pt x="3549" y="11220"/>
                  <a:pt x="3439" y="11403"/>
                  <a:pt x="3386" y="11546"/>
                </a:cubicBezTo>
                <a:cubicBezTo>
                  <a:pt x="3333" y="11690"/>
                  <a:pt x="3169" y="11904"/>
                  <a:pt x="3033" y="12021"/>
                </a:cubicBezTo>
                <a:cubicBezTo>
                  <a:pt x="2896" y="12139"/>
                  <a:pt x="2791" y="12285"/>
                  <a:pt x="2791" y="12354"/>
                </a:cubicBezTo>
                <a:cubicBezTo>
                  <a:pt x="2791" y="12423"/>
                  <a:pt x="2719" y="12515"/>
                  <a:pt x="2642" y="12554"/>
                </a:cubicBezTo>
                <a:cubicBezTo>
                  <a:pt x="2422" y="12665"/>
                  <a:pt x="1786" y="13582"/>
                  <a:pt x="1786" y="13787"/>
                </a:cubicBezTo>
                <a:cubicBezTo>
                  <a:pt x="1786" y="13888"/>
                  <a:pt x="1710" y="14012"/>
                  <a:pt x="1600" y="14062"/>
                </a:cubicBezTo>
                <a:cubicBezTo>
                  <a:pt x="1445" y="14131"/>
                  <a:pt x="1536" y="14157"/>
                  <a:pt x="2047" y="14161"/>
                </a:cubicBezTo>
                <a:cubicBezTo>
                  <a:pt x="2408" y="14164"/>
                  <a:pt x="3352" y="14175"/>
                  <a:pt x="4130" y="14186"/>
                </a:cubicBezTo>
                <a:lnTo>
                  <a:pt x="5543" y="14203"/>
                </a:lnTo>
                <a:lnTo>
                  <a:pt x="5543" y="14761"/>
                </a:lnTo>
                <a:cubicBezTo>
                  <a:pt x="5599" y="16780"/>
                  <a:pt x="5595" y="17705"/>
                  <a:pt x="5506" y="18326"/>
                </a:cubicBezTo>
                <a:cubicBezTo>
                  <a:pt x="5366" y="19304"/>
                  <a:pt x="5439" y="20778"/>
                  <a:pt x="5636" y="21057"/>
                </a:cubicBezTo>
                <a:cubicBezTo>
                  <a:pt x="5789" y="21273"/>
                  <a:pt x="6261" y="21414"/>
                  <a:pt x="7292" y="21557"/>
                </a:cubicBezTo>
                <a:cubicBezTo>
                  <a:pt x="7530" y="21590"/>
                  <a:pt x="7783" y="21582"/>
                  <a:pt x="8687" y="21499"/>
                </a:cubicBezTo>
                <a:cubicBezTo>
                  <a:pt x="8911" y="21478"/>
                  <a:pt x="9295" y="21335"/>
                  <a:pt x="9542" y="21190"/>
                </a:cubicBezTo>
                <a:cubicBezTo>
                  <a:pt x="9958" y="20946"/>
                  <a:pt x="10004" y="20860"/>
                  <a:pt x="10119" y="19950"/>
                </a:cubicBezTo>
                <a:cubicBezTo>
                  <a:pt x="10187" y="19408"/>
                  <a:pt x="10268" y="18139"/>
                  <a:pt x="10286" y="17135"/>
                </a:cubicBezTo>
                <a:cubicBezTo>
                  <a:pt x="10339" y="14220"/>
                  <a:pt x="10318" y="14261"/>
                  <a:pt x="10695" y="14261"/>
                </a:cubicBezTo>
                <a:cubicBezTo>
                  <a:pt x="11012" y="14261"/>
                  <a:pt x="11018" y="14323"/>
                  <a:pt x="10937" y="16652"/>
                </a:cubicBezTo>
                <a:cubicBezTo>
                  <a:pt x="10891" y="17964"/>
                  <a:pt x="10863" y="19487"/>
                  <a:pt x="10863" y="20033"/>
                </a:cubicBezTo>
                <a:lnTo>
                  <a:pt x="10863" y="21024"/>
                </a:lnTo>
                <a:lnTo>
                  <a:pt x="11551" y="21307"/>
                </a:lnTo>
                <a:cubicBezTo>
                  <a:pt x="12210" y="21582"/>
                  <a:pt x="12261" y="21591"/>
                  <a:pt x="13243" y="21565"/>
                </a:cubicBezTo>
                <a:cubicBezTo>
                  <a:pt x="13989" y="21546"/>
                  <a:pt x="14352" y="21502"/>
                  <a:pt x="14601" y="21390"/>
                </a:cubicBezTo>
                <a:cubicBezTo>
                  <a:pt x="14788" y="21307"/>
                  <a:pt x="15015" y="21232"/>
                  <a:pt x="15103" y="21232"/>
                </a:cubicBezTo>
                <a:cubicBezTo>
                  <a:pt x="15477" y="21232"/>
                  <a:pt x="15592" y="20507"/>
                  <a:pt x="15680" y="17643"/>
                </a:cubicBezTo>
                <a:cubicBezTo>
                  <a:pt x="15731" y="15974"/>
                  <a:pt x="15837" y="14528"/>
                  <a:pt x="15921" y="14428"/>
                </a:cubicBezTo>
                <a:cubicBezTo>
                  <a:pt x="16104" y="14213"/>
                  <a:pt x="16538" y="14175"/>
                  <a:pt x="18544" y="14186"/>
                </a:cubicBezTo>
                <a:lnTo>
                  <a:pt x="19939" y="14186"/>
                </a:lnTo>
                <a:lnTo>
                  <a:pt x="19846" y="13970"/>
                </a:lnTo>
                <a:cubicBezTo>
                  <a:pt x="19790" y="13847"/>
                  <a:pt x="19564" y="13505"/>
                  <a:pt x="19344" y="13212"/>
                </a:cubicBezTo>
                <a:cubicBezTo>
                  <a:pt x="19123" y="12919"/>
                  <a:pt x="18902" y="12559"/>
                  <a:pt x="18860" y="12413"/>
                </a:cubicBezTo>
                <a:cubicBezTo>
                  <a:pt x="18777" y="12123"/>
                  <a:pt x="18481" y="11592"/>
                  <a:pt x="18265" y="11355"/>
                </a:cubicBezTo>
                <a:cubicBezTo>
                  <a:pt x="18190" y="11273"/>
                  <a:pt x="18082" y="11077"/>
                  <a:pt x="18023" y="10913"/>
                </a:cubicBezTo>
                <a:cubicBezTo>
                  <a:pt x="17909" y="10595"/>
                  <a:pt x="17478" y="9953"/>
                  <a:pt x="17242" y="9739"/>
                </a:cubicBezTo>
                <a:cubicBezTo>
                  <a:pt x="17163" y="9668"/>
                  <a:pt x="17093" y="9545"/>
                  <a:pt x="17093" y="9464"/>
                </a:cubicBezTo>
                <a:cubicBezTo>
                  <a:pt x="17093" y="9384"/>
                  <a:pt x="17017" y="9298"/>
                  <a:pt x="16926" y="9273"/>
                </a:cubicBezTo>
                <a:cubicBezTo>
                  <a:pt x="16834" y="9248"/>
                  <a:pt x="16777" y="9091"/>
                  <a:pt x="16777" y="8931"/>
                </a:cubicBezTo>
                <a:cubicBezTo>
                  <a:pt x="16777" y="8772"/>
                  <a:pt x="16701" y="8624"/>
                  <a:pt x="16610" y="8598"/>
                </a:cubicBezTo>
                <a:cubicBezTo>
                  <a:pt x="16518" y="8573"/>
                  <a:pt x="16442" y="8461"/>
                  <a:pt x="16442" y="8348"/>
                </a:cubicBezTo>
                <a:cubicBezTo>
                  <a:pt x="16442" y="8236"/>
                  <a:pt x="16370" y="8113"/>
                  <a:pt x="16293" y="8074"/>
                </a:cubicBezTo>
                <a:cubicBezTo>
                  <a:pt x="16217" y="8035"/>
                  <a:pt x="16055" y="7803"/>
                  <a:pt x="15940" y="7557"/>
                </a:cubicBezTo>
                <a:cubicBezTo>
                  <a:pt x="15825" y="7311"/>
                  <a:pt x="15641" y="7016"/>
                  <a:pt x="15512" y="6908"/>
                </a:cubicBezTo>
                <a:cubicBezTo>
                  <a:pt x="15203" y="6646"/>
                  <a:pt x="15206" y="6406"/>
                  <a:pt x="15531" y="6350"/>
                </a:cubicBezTo>
                <a:cubicBezTo>
                  <a:pt x="15984" y="6272"/>
                  <a:pt x="16231" y="6484"/>
                  <a:pt x="16851" y="7482"/>
                </a:cubicBezTo>
                <a:cubicBezTo>
                  <a:pt x="17183" y="8015"/>
                  <a:pt x="17537" y="8550"/>
                  <a:pt x="17632" y="8673"/>
                </a:cubicBezTo>
                <a:cubicBezTo>
                  <a:pt x="17728" y="8796"/>
                  <a:pt x="17862" y="9034"/>
                  <a:pt x="17930" y="9198"/>
                </a:cubicBezTo>
                <a:cubicBezTo>
                  <a:pt x="17998" y="9362"/>
                  <a:pt x="18133" y="9578"/>
                  <a:pt x="18228" y="9681"/>
                </a:cubicBezTo>
                <a:cubicBezTo>
                  <a:pt x="18322" y="9783"/>
                  <a:pt x="18490" y="10055"/>
                  <a:pt x="18600" y="10281"/>
                </a:cubicBezTo>
                <a:cubicBezTo>
                  <a:pt x="18914" y="10927"/>
                  <a:pt x="18914" y="10926"/>
                  <a:pt x="19530" y="11088"/>
                </a:cubicBezTo>
                <a:cubicBezTo>
                  <a:pt x="20432" y="11327"/>
                  <a:pt x="20853" y="11296"/>
                  <a:pt x="21445" y="10930"/>
                </a:cubicBezTo>
                <a:cubicBezTo>
                  <a:pt x="21533" y="10876"/>
                  <a:pt x="21534" y="10847"/>
                  <a:pt x="21594" y="10805"/>
                </a:cubicBezTo>
                <a:lnTo>
                  <a:pt x="21594" y="9756"/>
                </a:lnTo>
                <a:cubicBezTo>
                  <a:pt x="21588" y="9752"/>
                  <a:pt x="21581" y="9725"/>
                  <a:pt x="21575" y="9723"/>
                </a:cubicBezTo>
                <a:cubicBezTo>
                  <a:pt x="21492" y="9684"/>
                  <a:pt x="21427" y="9577"/>
                  <a:pt x="21427" y="9489"/>
                </a:cubicBezTo>
                <a:cubicBezTo>
                  <a:pt x="21427" y="9402"/>
                  <a:pt x="21365" y="9304"/>
                  <a:pt x="21296" y="9273"/>
                </a:cubicBezTo>
                <a:cubicBezTo>
                  <a:pt x="21228" y="9242"/>
                  <a:pt x="21177" y="9132"/>
                  <a:pt x="21166" y="9023"/>
                </a:cubicBezTo>
                <a:cubicBezTo>
                  <a:pt x="21156" y="8914"/>
                  <a:pt x="21042" y="8708"/>
                  <a:pt x="20924" y="8565"/>
                </a:cubicBezTo>
                <a:cubicBezTo>
                  <a:pt x="20590" y="8158"/>
                  <a:pt x="20544" y="8089"/>
                  <a:pt x="20478" y="7890"/>
                </a:cubicBezTo>
                <a:cubicBezTo>
                  <a:pt x="20444" y="7788"/>
                  <a:pt x="20367" y="7639"/>
                  <a:pt x="20292" y="7557"/>
                </a:cubicBezTo>
                <a:cubicBezTo>
                  <a:pt x="19939" y="7170"/>
                  <a:pt x="19437" y="6422"/>
                  <a:pt x="19437" y="6283"/>
                </a:cubicBezTo>
                <a:cubicBezTo>
                  <a:pt x="19437" y="6198"/>
                  <a:pt x="19371" y="6104"/>
                  <a:pt x="19306" y="6075"/>
                </a:cubicBezTo>
                <a:cubicBezTo>
                  <a:pt x="19242" y="6046"/>
                  <a:pt x="19170" y="5936"/>
                  <a:pt x="19139" y="5833"/>
                </a:cubicBezTo>
                <a:cubicBezTo>
                  <a:pt x="19108" y="5731"/>
                  <a:pt x="19000" y="5561"/>
                  <a:pt x="18897" y="5450"/>
                </a:cubicBezTo>
                <a:cubicBezTo>
                  <a:pt x="18794" y="5339"/>
                  <a:pt x="18690" y="5229"/>
                  <a:pt x="18674" y="5209"/>
                </a:cubicBezTo>
                <a:cubicBezTo>
                  <a:pt x="18400" y="4848"/>
                  <a:pt x="17269" y="4346"/>
                  <a:pt x="16163" y="4093"/>
                </a:cubicBezTo>
                <a:cubicBezTo>
                  <a:pt x="15368" y="3911"/>
                  <a:pt x="15251" y="3902"/>
                  <a:pt x="11235" y="3885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38" name="family-of-people-vector-clipart.png" descr="family-of-people-vector-clipart.png"/>
          <p:cNvPicPr>
            <a:picLocks noChangeAspect="1"/>
          </p:cNvPicPr>
          <p:nvPr/>
        </p:nvPicPr>
        <p:blipFill>
          <a:blip r:embed="rId3">
            <a:extLst/>
          </a:blip>
          <a:srcRect l="3097" t="39608" r="79599" b="10145"/>
          <a:stretch>
            <a:fillRect/>
          </a:stretch>
        </p:blipFill>
        <p:spPr>
          <a:xfrm>
            <a:off x="1899589" y="8560428"/>
            <a:ext cx="460785" cy="10281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4" h="21575" extrusionOk="0">
                <a:moveTo>
                  <a:pt x="10416" y="4"/>
                </a:moveTo>
                <a:cubicBezTo>
                  <a:pt x="10151" y="16"/>
                  <a:pt x="9926" y="62"/>
                  <a:pt x="9523" y="154"/>
                </a:cubicBezTo>
                <a:cubicBezTo>
                  <a:pt x="9066" y="258"/>
                  <a:pt x="8402" y="491"/>
                  <a:pt x="8036" y="670"/>
                </a:cubicBezTo>
                <a:lnTo>
                  <a:pt x="7366" y="995"/>
                </a:lnTo>
                <a:lnTo>
                  <a:pt x="7403" y="1603"/>
                </a:lnTo>
                <a:cubicBezTo>
                  <a:pt x="7429" y="2143"/>
                  <a:pt x="7475" y="2234"/>
                  <a:pt x="7943" y="2544"/>
                </a:cubicBezTo>
                <a:cubicBezTo>
                  <a:pt x="8541" y="2941"/>
                  <a:pt x="9190" y="3172"/>
                  <a:pt x="9821" y="3210"/>
                </a:cubicBezTo>
                <a:cubicBezTo>
                  <a:pt x="10063" y="3224"/>
                  <a:pt x="10314" y="3264"/>
                  <a:pt x="10379" y="3293"/>
                </a:cubicBezTo>
                <a:cubicBezTo>
                  <a:pt x="10445" y="3323"/>
                  <a:pt x="10626" y="3328"/>
                  <a:pt x="10770" y="3310"/>
                </a:cubicBezTo>
                <a:cubicBezTo>
                  <a:pt x="10914" y="3292"/>
                  <a:pt x="11424" y="3262"/>
                  <a:pt x="11904" y="3235"/>
                </a:cubicBezTo>
                <a:cubicBezTo>
                  <a:pt x="12385" y="3208"/>
                  <a:pt x="12820" y="3147"/>
                  <a:pt x="12871" y="3110"/>
                </a:cubicBezTo>
                <a:cubicBezTo>
                  <a:pt x="12923" y="3073"/>
                  <a:pt x="13088" y="3043"/>
                  <a:pt x="13243" y="3043"/>
                </a:cubicBezTo>
                <a:cubicBezTo>
                  <a:pt x="13536" y="3043"/>
                  <a:pt x="14378" y="2514"/>
                  <a:pt x="14713" y="2119"/>
                </a:cubicBezTo>
                <a:cubicBezTo>
                  <a:pt x="14941" y="1849"/>
                  <a:pt x="14828" y="1124"/>
                  <a:pt x="14527" y="961"/>
                </a:cubicBezTo>
                <a:cubicBezTo>
                  <a:pt x="14412" y="900"/>
                  <a:pt x="14270" y="777"/>
                  <a:pt x="14210" y="695"/>
                </a:cubicBezTo>
                <a:cubicBezTo>
                  <a:pt x="14015" y="426"/>
                  <a:pt x="12896" y="160"/>
                  <a:pt x="11588" y="62"/>
                </a:cubicBezTo>
                <a:cubicBezTo>
                  <a:pt x="10996" y="18"/>
                  <a:pt x="10682" y="-9"/>
                  <a:pt x="10416" y="4"/>
                </a:cubicBezTo>
                <a:close/>
                <a:moveTo>
                  <a:pt x="11235" y="3885"/>
                </a:moveTo>
                <a:cubicBezTo>
                  <a:pt x="8666" y="3874"/>
                  <a:pt x="7095" y="3897"/>
                  <a:pt x="7031" y="3943"/>
                </a:cubicBezTo>
                <a:cubicBezTo>
                  <a:pt x="6975" y="3983"/>
                  <a:pt x="6797" y="4018"/>
                  <a:pt x="6622" y="4018"/>
                </a:cubicBezTo>
                <a:cubicBezTo>
                  <a:pt x="6075" y="4018"/>
                  <a:pt x="5029" y="4305"/>
                  <a:pt x="4483" y="4609"/>
                </a:cubicBezTo>
                <a:cubicBezTo>
                  <a:pt x="4195" y="4770"/>
                  <a:pt x="3963" y="4934"/>
                  <a:pt x="3963" y="4976"/>
                </a:cubicBezTo>
                <a:cubicBezTo>
                  <a:pt x="3963" y="5017"/>
                  <a:pt x="3859" y="5076"/>
                  <a:pt x="3739" y="5109"/>
                </a:cubicBezTo>
                <a:cubicBezTo>
                  <a:pt x="3619" y="5142"/>
                  <a:pt x="3350" y="5439"/>
                  <a:pt x="3144" y="5767"/>
                </a:cubicBezTo>
                <a:cubicBezTo>
                  <a:pt x="2939" y="6095"/>
                  <a:pt x="2660" y="6451"/>
                  <a:pt x="2530" y="6558"/>
                </a:cubicBezTo>
                <a:cubicBezTo>
                  <a:pt x="2401" y="6665"/>
                  <a:pt x="2342" y="6773"/>
                  <a:pt x="2400" y="6799"/>
                </a:cubicBezTo>
                <a:cubicBezTo>
                  <a:pt x="2458" y="6825"/>
                  <a:pt x="2347" y="6991"/>
                  <a:pt x="2158" y="7166"/>
                </a:cubicBezTo>
                <a:cubicBezTo>
                  <a:pt x="1866" y="7436"/>
                  <a:pt x="1328" y="8240"/>
                  <a:pt x="1229" y="8540"/>
                </a:cubicBezTo>
                <a:cubicBezTo>
                  <a:pt x="1212" y="8590"/>
                  <a:pt x="1143" y="8653"/>
                  <a:pt x="1080" y="8682"/>
                </a:cubicBezTo>
                <a:cubicBezTo>
                  <a:pt x="1016" y="8710"/>
                  <a:pt x="968" y="8813"/>
                  <a:pt x="968" y="8906"/>
                </a:cubicBezTo>
                <a:cubicBezTo>
                  <a:pt x="968" y="9000"/>
                  <a:pt x="892" y="9098"/>
                  <a:pt x="801" y="9123"/>
                </a:cubicBezTo>
                <a:cubicBezTo>
                  <a:pt x="709" y="9148"/>
                  <a:pt x="633" y="9263"/>
                  <a:pt x="633" y="9381"/>
                </a:cubicBezTo>
                <a:cubicBezTo>
                  <a:pt x="633" y="9499"/>
                  <a:pt x="541" y="9622"/>
                  <a:pt x="447" y="9648"/>
                </a:cubicBezTo>
                <a:cubicBezTo>
                  <a:pt x="353" y="9674"/>
                  <a:pt x="296" y="9733"/>
                  <a:pt x="317" y="9781"/>
                </a:cubicBezTo>
                <a:cubicBezTo>
                  <a:pt x="338" y="9829"/>
                  <a:pt x="279" y="9986"/>
                  <a:pt x="168" y="10131"/>
                </a:cubicBezTo>
                <a:cubicBezTo>
                  <a:pt x="54" y="10281"/>
                  <a:pt x="-6" y="10421"/>
                  <a:pt x="1" y="10547"/>
                </a:cubicBezTo>
                <a:cubicBezTo>
                  <a:pt x="22" y="10924"/>
                  <a:pt x="570" y="11172"/>
                  <a:pt x="1489" y="11172"/>
                </a:cubicBezTo>
                <a:cubicBezTo>
                  <a:pt x="1984" y="11172"/>
                  <a:pt x="2241" y="11121"/>
                  <a:pt x="2549" y="10972"/>
                </a:cubicBezTo>
                <a:cubicBezTo>
                  <a:pt x="2773" y="10863"/>
                  <a:pt x="2958" y="10718"/>
                  <a:pt x="2958" y="10647"/>
                </a:cubicBezTo>
                <a:cubicBezTo>
                  <a:pt x="2958" y="10576"/>
                  <a:pt x="3063" y="10473"/>
                  <a:pt x="3200" y="10422"/>
                </a:cubicBezTo>
                <a:cubicBezTo>
                  <a:pt x="3337" y="10371"/>
                  <a:pt x="3460" y="10228"/>
                  <a:pt x="3460" y="10097"/>
                </a:cubicBezTo>
                <a:cubicBezTo>
                  <a:pt x="3460" y="9967"/>
                  <a:pt x="3513" y="9828"/>
                  <a:pt x="3591" y="9789"/>
                </a:cubicBezTo>
                <a:cubicBezTo>
                  <a:pt x="3669" y="9750"/>
                  <a:pt x="3830" y="9553"/>
                  <a:pt x="3944" y="9348"/>
                </a:cubicBezTo>
                <a:cubicBezTo>
                  <a:pt x="4057" y="9143"/>
                  <a:pt x="4223" y="8905"/>
                  <a:pt x="4297" y="8823"/>
                </a:cubicBezTo>
                <a:cubicBezTo>
                  <a:pt x="4608" y="8483"/>
                  <a:pt x="4693" y="8369"/>
                  <a:pt x="4706" y="8298"/>
                </a:cubicBezTo>
                <a:cubicBezTo>
                  <a:pt x="4714" y="8257"/>
                  <a:pt x="4765" y="8183"/>
                  <a:pt x="4837" y="8132"/>
                </a:cubicBezTo>
                <a:cubicBezTo>
                  <a:pt x="4908" y="8081"/>
                  <a:pt x="4999" y="7914"/>
                  <a:pt x="5041" y="7757"/>
                </a:cubicBezTo>
                <a:cubicBezTo>
                  <a:pt x="5083" y="7600"/>
                  <a:pt x="5269" y="7342"/>
                  <a:pt x="5450" y="7182"/>
                </a:cubicBezTo>
                <a:cubicBezTo>
                  <a:pt x="5632" y="7023"/>
                  <a:pt x="5785" y="6819"/>
                  <a:pt x="5785" y="6733"/>
                </a:cubicBezTo>
                <a:cubicBezTo>
                  <a:pt x="5785" y="6510"/>
                  <a:pt x="6171" y="6302"/>
                  <a:pt x="6529" y="6333"/>
                </a:cubicBezTo>
                <a:cubicBezTo>
                  <a:pt x="6914" y="6367"/>
                  <a:pt x="6994" y="6594"/>
                  <a:pt x="6697" y="6799"/>
                </a:cubicBezTo>
                <a:cubicBezTo>
                  <a:pt x="6571" y="6886"/>
                  <a:pt x="6382" y="7129"/>
                  <a:pt x="6269" y="7332"/>
                </a:cubicBezTo>
                <a:cubicBezTo>
                  <a:pt x="6155" y="7536"/>
                  <a:pt x="5962" y="7787"/>
                  <a:pt x="5841" y="7890"/>
                </a:cubicBezTo>
                <a:cubicBezTo>
                  <a:pt x="5720" y="7994"/>
                  <a:pt x="5618" y="8148"/>
                  <a:pt x="5618" y="8232"/>
                </a:cubicBezTo>
                <a:cubicBezTo>
                  <a:pt x="5617" y="8315"/>
                  <a:pt x="5249" y="8836"/>
                  <a:pt x="4799" y="9389"/>
                </a:cubicBezTo>
                <a:cubicBezTo>
                  <a:pt x="4350" y="9943"/>
                  <a:pt x="3930" y="10526"/>
                  <a:pt x="3870" y="10689"/>
                </a:cubicBezTo>
                <a:cubicBezTo>
                  <a:pt x="3809" y="10851"/>
                  <a:pt x="3706" y="11056"/>
                  <a:pt x="3628" y="11138"/>
                </a:cubicBezTo>
                <a:cubicBezTo>
                  <a:pt x="3549" y="11220"/>
                  <a:pt x="3439" y="11403"/>
                  <a:pt x="3386" y="11546"/>
                </a:cubicBezTo>
                <a:cubicBezTo>
                  <a:pt x="3333" y="11690"/>
                  <a:pt x="3169" y="11904"/>
                  <a:pt x="3033" y="12021"/>
                </a:cubicBezTo>
                <a:cubicBezTo>
                  <a:pt x="2896" y="12139"/>
                  <a:pt x="2791" y="12285"/>
                  <a:pt x="2791" y="12354"/>
                </a:cubicBezTo>
                <a:cubicBezTo>
                  <a:pt x="2791" y="12423"/>
                  <a:pt x="2719" y="12515"/>
                  <a:pt x="2642" y="12554"/>
                </a:cubicBezTo>
                <a:cubicBezTo>
                  <a:pt x="2422" y="12665"/>
                  <a:pt x="1786" y="13582"/>
                  <a:pt x="1786" y="13787"/>
                </a:cubicBezTo>
                <a:cubicBezTo>
                  <a:pt x="1786" y="13888"/>
                  <a:pt x="1710" y="14012"/>
                  <a:pt x="1600" y="14062"/>
                </a:cubicBezTo>
                <a:cubicBezTo>
                  <a:pt x="1445" y="14131"/>
                  <a:pt x="1536" y="14157"/>
                  <a:pt x="2047" y="14161"/>
                </a:cubicBezTo>
                <a:cubicBezTo>
                  <a:pt x="2408" y="14164"/>
                  <a:pt x="3352" y="14175"/>
                  <a:pt x="4130" y="14186"/>
                </a:cubicBezTo>
                <a:lnTo>
                  <a:pt x="5543" y="14203"/>
                </a:lnTo>
                <a:lnTo>
                  <a:pt x="5543" y="14761"/>
                </a:lnTo>
                <a:cubicBezTo>
                  <a:pt x="5599" y="16780"/>
                  <a:pt x="5595" y="17705"/>
                  <a:pt x="5506" y="18326"/>
                </a:cubicBezTo>
                <a:cubicBezTo>
                  <a:pt x="5366" y="19304"/>
                  <a:pt x="5439" y="20778"/>
                  <a:pt x="5636" y="21057"/>
                </a:cubicBezTo>
                <a:cubicBezTo>
                  <a:pt x="5789" y="21273"/>
                  <a:pt x="6261" y="21414"/>
                  <a:pt x="7292" y="21557"/>
                </a:cubicBezTo>
                <a:cubicBezTo>
                  <a:pt x="7530" y="21590"/>
                  <a:pt x="7783" y="21582"/>
                  <a:pt x="8687" y="21499"/>
                </a:cubicBezTo>
                <a:cubicBezTo>
                  <a:pt x="8911" y="21478"/>
                  <a:pt x="9295" y="21335"/>
                  <a:pt x="9542" y="21190"/>
                </a:cubicBezTo>
                <a:cubicBezTo>
                  <a:pt x="9958" y="20946"/>
                  <a:pt x="10004" y="20860"/>
                  <a:pt x="10119" y="19950"/>
                </a:cubicBezTo>
                <a:cubicBezTo>
                  <a:pt x="10187" y="19408"/>
                  <a:pt x="10268" y="18139"/>
                  <a:pt x="10286" y="17135"/>
                </a:cubicBezTo>
                <a:cubicBezTo>
                  <a:pt x="10339" y="14220"/>
                  <a:pt x="10318" y="14261"/>
                  <a:pt x="10695" y="14261"/>
                </a:cubicBezTo>
                <a:cubicBezTo>
                  <a:pt x="11012" y="14261"/>
                  <a:pt x="11018" y="14323"/>
                  <a:pt x="10937" y="16652"/>
                </a:cubicBezTo>
                <a:cubicBezTo>
                  <a:pt x="10891" y="17964"/>
                  <a:pt x="10863" y="19487"/>
                  <a:pt x="10863" y="20033"/>
                </a:cubicBezTo>
                <a:lnTo>
                  <a:pt x="10863" y="21024"/>
                </a:lnTo>
                <a:lnTo>
                  <a:pt x="11551" y="21307"/>
                </a:lnTo>
                <a:cubicBezTo>
                  <a:pt x="12210" y="21582"/>
                  <a:pt x="12261" y="21591"/>
                  <a:pt x="13243" y="21565"/>
                </a:cubicBezTo>
                <a:cubicBezTo>
                  <a:pt x="13989" y="21546"/>
                  <a:pt x="14352" y="21502"/>
                  <a:pt x="14601" y="21390"/>
                </a:cubicBezTo>
                <a:cubicBezTo>
                  <a:pt x="14788" y="21307"/>
                  <a:pt x="15015" y="21232"/>
                  <a:pt x="15103" y="21232"/>
                </a:cubicBezTo>
                <a:cubicBezTo>
                  <a:pt x="15477" y="21232"/>
                  <a:pt x="15592" y="20507"/>
                  <a:pt x="15680" y="17643"/>
                </a:cubicBezTo>
                <a:cubicBezTo>
                  <a:pt x="15731" y="15974"/>
                  <a:pt x="15837" y="14528"/>
                  <a:pt x="15921" y="14428"/>
                </a:cubicBezTo>
                <a:cubicBezTo>
                  <a:pt x="16104" y="14213"/>
                  <a:pt x="16538" y="14175"/>
                  <a:pt x="18544" y="14186"/>
                </a:cubicBezTo>
                <a:lnTo>
                  <a:pt x="19939" y="14186"/>
                </a:lnTo>
                <a:lnTo>
                  <a:pt x="19846" y="13970"/>
                </a:lnTo>
                <a:cubicBezTo>
                  <a:pt x="19790" y="13847"/>
                  <a:pt x="19564" y="13505"/>
                  <a:pt x="19344" y="13212"/>
                </a:cubicBezTo>
                <a:cubicBezTo>
                  <a:pt x="19123" y="12919"/>
                  <a:pt x="18902" y="12559"/>
                  <a:pt x="18860" y="12413"/>
                </a:cubicBezTo>
                <a:cubicBezTo>
                  <a:pt x="18777" y="12123"/>
                  <a:pt x="18481" y="11592"/>
                  <a:pt x="18265" y="11355"/>
                </a:cubicBezTo>
                <a:cubicBezTo>
                  <a:pt x="18190" y="11273"/>
                  <a:pt x="18082" y="11077"/>
                  <a:pt x="18023" y="10913"/>
                </a:cubicBezTo>
                <a:cubicBezTo>
                  <a:pt x="17909" y="10595"/>
                  <a:pt x="17478" y="9953"/>
                  <a:pt x="17242" y="9739"/>
                </a:cubicBezTo>
                <a:cubicBezTo>
                  <a:pt x="17163" y="9668"/>
                  <a:pt x="17093" y="9545"/>
                  <a:pt x="17093" y="9464"/>
                </a:cubicBezTo>
                <a:cubicBezTo>
                  <a:pt x="17093" y="9384"/>
                  <a:pt x="17017" y="9298"/>
                  <a:pt x="16926" y="9273"/>
                </a:cubicBezTo>
                <a:cubicBezTo>
                  <a:pt x="16834" y="9248"/>
                  <a:pt x="16777" y="9091"/>
                  <a:pt x="16777" y="8931"/>
                </a:cubicBezTo>
                <a:cubicBezTo>
                  <a:pt x="16777" y="8772"/>
                  <a:pt x="16701" y="8624"/>
                  <a:pt x="16610" y="8598"/>
                </a:cubicBezTo>
                <a:cubicBezTo>
                  <a:pt x="16518" y="8573"/>
                  <a:pt x="16442" y="8461"/>
                  <a:pt x="16442" y="8348"/>
                </a:cubicBezTo>
                <a:cubicBezTo>
                  <a:pt x="16442" y="8236"/>
                  <a:pt x="16370" y="8113"/>
                  <a:pt x="16293" y="8074"/>
                </a:cubicBezTo>
                <a:cubicBezTo>
                  <a:pt x="16217" y="8035"/>
                  <a:pt x="16055" y="7803"/>
                  <a:pt x="15940" y="7557"/>
                </a:cubicBezTo>
                <a:cubicBezTo>
                  <a:pt x="15825" y="7311"/>
                  <a:pt x="15641" y="7016"/>
                  <a:pt x="15512" y="6908"/>
                </a:cubicBezTo>
                <a:cubicBezTo>
                  <a:pt x="15203" y="6646"/>
                  <a:pt x="15206" y="6406"/>
                  <a:pt x="15531" y="6350"/>
                </a:cubicBezTo>
                <a:cubicBezTo>
                  <a:pt x="15984" y="6272"/>
                  <a:pt x="16231" y="6484"/>
                  <a:pt x="16851" y="7482"/>
                </a:cubicBezTo>
                <a:cubicBezTo>
                  <a:pt x="17183" y="8015"/>
                  <a:pt x="17537" y="8550"/>
                  <a:pt x="17632" y="8673"/>
                </a:cubicBezTo>
                <a:cubicBezTo>
                  <a:pt x="17728" y="8796"/>
                  <a:pt x="17862" y="9034"/>
                  <a:pt x="17930" y="9198"/>
                </a:cubicBezTo>
                <a:cubicBezTo>
                  <a:pt x="17998" y="9362"/>
                  <a:pt x="18133" y="9578"/>
                  <a:pt x="18228" y="9681"/>
                </a:cubicBezTo>
                <a:cubicBezTo>
                  <a:pt x="18322" y="9783"/>
                  <a:pt x="18490" y="10055"/>
                  <a:pt x="18600" y="10281"/>
                </a:cubicBezTo>
                <a:cubicBezTo>
                  <a:pt x="18914" y="10927"/>
                  <a:pt x="18914" y="10926"/>
                  <a:pt x="19530" y="11088"/>
                </a:cubicBezTo>
                <a:cubicBezTo>
                  <a:pt x="20432" y="11327"/>
                  <a:pt x="20853" y="11296"/>
                  <a:pt x="21445" y="10930"/>
                </a:cubicBezTo>
                <a:cubicBezTo>
                  <a:pt x="21533" y="10876"/>
                  <a:pt x="21534" y="10847"/>
                  <a:pt x="21594" y="10805"/>
                </a:cubicBezTo>
                <a:lnTo>
                  <a:pt x="21594" y="9756"/>
                </a:lnTo>
                <a:cubicBezTo>
                  <a:pt x="21588" y="9752"/>
                  <a:pt x="21581" y="9725"/>
                  <a:pt x="21575" y="9723"/>
                </a:cubicBezTo>
                <a:cubicBezTo>
                  <a:pt x="21492" y="9684"/>
                  <a:pt x="21427" y="9577"/>
                  <a:pt x="21427" y="9489"/>
                </a:cubicBezTo>
                <a:cubicBezTo>
                  <a:pt x="21427" y="9402"/>
                  <a:pt x="21365" y="9304"/>
                  <a:pt x="21296" y="9273"/>
                </a:cubicBezTo>
                <a:cubicBezTo>
                  <a:pt x="21228" y="9242"/>
                  <a:pt x="21177" y="9132"/>
                  <a:pt x="21166" y="9023"/>
                </a:cubicBezTo>
                <a:cubicBezTo>
                  <a:pt x="21156" y="8914"/>
                  <a:pt x="21042" y="8708"/>
                  <a:pt x="20924" y="8565"/>
                </a:cubicBezTo>
                <a:cubicBezTo>
                  <a:pt x="20590" y="8158"/>
                  <a:pt x="20544" y="8089"/>
                  <a:pt x="20478" y="7890"/>
                </a:cubicBezTo>
                <a:cubicBezTo>
                  <a:pt x="20444" y="7788"/>
                  <a:pt x="20367" y="7639"/>
                  <a:pt x="20292" y="7557"/>
                </a:cubicBezTo>
                <a:cubicBezTo>
                  <a:pt x="19939" y="7170"/>
                  <a:pt x="19437" y="6422"/>
                  <a:pt x="19437" y="6283"/>
                </a:cubicBezTo>
                <a:cubicBezTo>
                  <a:pt x="19437" y="6198"/>
                  <a:pt x="19371" y="6104"/>
                  <a:pt x="19306" y="6075"/>
                </a:cubicBezTo>
                <a:cubicBezTo>
                  <a:pt x="19242" y="6046"/>
                  <a:pt x="19170" y="5936"/>
                  <a:pt x="19139" y="5833"/>
                </a:cubicBezTo>
                <a:cubicBezTo>
                  <a:pt x="19108" y="5731"/>
                  <a:pt x="19000" y="5561"/>
                  <a:pt x="18897" y="5450"/>
                </a:cubicBezTo>
                <a:cubicBezTo>
                  <a:pt x="18794" y="5339"/>
                  <a:pt x="18690" y="5229"/>
                  <a:pt x="18674" y="5209"/>
                </a:cubicBezTo>
                <a:cubicBezTo>
                  <a:pt x="18400" y="4848"/>
                  <a:pt x="17269" y="4346"/>
                  <a:pt x="16163" y="4093"/>
                </a:cubicBezTo>
                <a:cubicBezTo>
                  <a:pt x="15368" y="3911"/>
                  <a:pt x="15251" y="3902"/>
                  <a:pt x="11235" y="3885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39" name="family-of-people-vector-clipart.png" descr="family-of-people-vector-clipart.png"/>
          <p:cNvPicPr>
            <a:picLocks noChangeAspect="1"/>
          </p:cNvPicPr>
          <p:nvPr/>
        </p:nvPicPr>
        <p:blipFill>
          <a:blip r:embed="rId3">
            <a:extLst/>
          </a:blip>
          <a:srcRect l="3097" t="39608" r="79599" b="10145"/>
          <a:stretch>
            <a:fillRect/>
          </a:stretch>
        </p:blipFill>
        <p:spPr>
          <a:xfrm>
            <a:off x="1416755" y="8560428"/>
            <a:ext cx="460785" cy="10281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4" h="21575" extrusionOk="0">
                <a:moveTo>
                  <a:pt x="10416" y="4"/>
                </a:moveTo>
                <a:cubicBezTo>
                  <a:pt x="10151" y="16"/>
                  <a:pt x="9926" y="62"/>
                  <a:pt x="9523" y="154"/>
                </a:cubicBezTo>
                <a:cubicBezTo>
                  <a:pt x="9066" y="258"/>
                  <a:pt x="8402" y="491"/>
                  <a:pt x="8036" y="670"/>
                </a:cubicBezTo>
                <a:lnTo>
                  <a:pt x="7366" y="995"/>
                </a:lnTo>
                <a:lnTo>
                  <a:pt x="7403" y="1603"/>
                </a:lnTo>
                <a:cubicBezTo>
                  <a:pt x="7429" y="2143"/>
                  <a:pt x="7475" y="2234"/>
                  <a:pt x="7943" y="2544"/>
                </a:cubicBezTo>
                <a:cubicBezTo>
                  <a:pt x="8541" y="2941"/>
                  <a:pt x="9190" y="3172"/>
                  <a:pt x="9821" y="3210"/>
                </a:cubicBezTo>
                <a:cubicBezTo>
                  <a:pt x="10063" y="3224"/>
                  <a:pt x="10314" y="3264"/>
                  <a:pt x="10379" y="3293"/>
                </a:cubicBezTo>
                <a:cubicBezTo>
                  <a:pt x="10445" y="3323"/>
                  <a:pt x="10626" y="3328"/>
                  <a:pt x="10770" y="3310"/>
                </a:cubicBezTo>
                <a:cubicBezTo>
                  <a:pt x="10914" y="3292"/>
                  <a:pt x="11424" y="3262"/>
                  <a:pt x="11904" y="3235"/>
                </a:cubicBezTo>
                <a:cubicBezTo>
                  <a:pt x="12385" y="3208"/>
                  <a:pt x="12820" y="3147"/>
                  <a:pt x="12871" y="3110"/>
                </a:cubicBezTo>
                <a:cubicBezTo>
                  <a:pt x="12923" y="3073"/>
                  <a:pt x="13088" y="3043"/>
                  <a:pt x="13243" y="3043"/>
                </a:cubicBezTo>
                <a:cubicBezTo>
                  <a:pt x="13536" y="3043"/>
                  <a:pt x="14378" y="2514"/>
                  <a:pt x="14713" y="2119"/>
                </a:cubicBezTo>
                <a:cubicBezTo>
                  <a:pt x="14941" y="1849"/>
                  <a:pt x="14828" y="1124"/>
                  <a:pt x="14527" y="961"/>
                </a:cubicBezTo>
                <a:cubicBezTo>
                  <a:pt x="14412" y="900"/>
                  <a:pt x="14270" y="777"/>
                  <a:pt x="14210" y="695"/>
                </a:cubicBezTo>
                <a:cubicBezTo>
                  <a:pt x="14015" y="426"/>
                  <a:pt x="12896" y="160"/>
                  <a:pt x="11588" y="62"/>
                </a:cubicBezTo>
                <a:cubicBezTo>
                  <a:pt x="10996" y="18"/>
                  <a:pt x="10682" y="-9"/>
                  <a:pt x="10416" y="4"/>
                </a:cubicBezTo>
                <a:close/>
                <a:moveTo>
                  <a:pt x="11235" y="3885"/>
                </a:moveTo>
                <a:cubicBezTo>
                  <a:pt x="8666" y="3874"/>
                  <a:pt x="7095" y="3897"/>
                  <a:pt x="7031" y="3943"/>
                </a:cubicBezTo>
                <a:cubicBezTo>
                  <a:pt x="6975" y="3983"/>
                  <a:pt x="6797" y="4018"/>
                  <a:pt x="6622" y="4018"/>
                </a:cubicBezTo>
                <a:cubicBezTo>
                  <a:pt x="6075" y="4018"/>
                  <a:pt x="5029" y="4305"/>
                  <a:pt x="4483" y="4609"/>
                </a:cubicBezTo>
                <a:cubicBezTo>
                  <a:pt x="4195" y="4770"/>
                  <a:pt x="3963" y="4934"/>
                  <a:pt x="3963" y="4976"/>
                </a:cubicBezTo>
                <a:cubicBezTo>
                  <a:pt x="3963" y="5017"/>
                  <a:pt x="3859" y="5076"/>
                  <a:pt x="3739" y="5109"/>
                </a:cubicBezTo>
                <a:cubicBezTo>
                  <a:pt x="3619" y="5142"/>
                  <a:pt x="3350" y="5439"/>
                  <a:pt x="3144" y="5767"/>
                </a:cubicBezTo>
                <a:cubicBezTo>
                  <a:pt x="2939" y="6095"/>
                  <a:pt x="2660" y="6451"/>
                  <a:pt x="2530" y="6558"/>
                </a:cubicBezTo>
                <a:cubicBezTo>
                  <a:pt x="2401" y="6665"/>
                  <a:pt x="2342" y="6773"/>
                  <a:pt x="2400" y="6799"/>
                </a:cubicBezTo>
                <a:cubicBezTo>
                  <a:pt x="2458" y="6825"/>
                  <a:pt x="2347" y="6991"/>
                  <a:pt x="2158" y="7166"/>
                </a:cubicBezTo>
                <a:cubicBezTo>
                  <a:pt x="1866" y="7436"/>
                  <a:pt x="1328" y="8240"/>
                  <a:pt x="1229" y="8540"/>
                </a:cubicBezTo>
                <a:cubicBezTo>
                  <a:pt x="1212" y="8590"/>
                  <a:pt x="1143" y="8653"/>
                  <a:pt x="1080" y="8682"/>
                </a:cubicBezTo>
                <a:cubicBezTo>
                  <a:pt x="1016" y="8710"/>
                  <a:pt x="968" y="8813"/>
                  <a:pt x="968" y="8906"/>
                </a:cubicBezTo>
                <a:cubicBezTo>
                  <a:pt x="968" y="9000"/>
                  <a:pt x="892" y="9098"/>
                  <a:pt x="801" y="9123"/>
                </a:cubicBezTo>
                <a:cubicBezTo>
                  <a:pt x="709" y="9148"/>
                  <a:pt x="633" y="9263"/>
                  <a:pt x="633" y="9381"/>
                </a:cubicBezTo>
                <a:cubicBezTo>
                  <a:pt x="633" y="9499"/>
                  <a:pt x="541" y="9622"/>
                  <a:pt x="447" y="9648"/>
                </a:cubicBezTo>
                <a:cubicBezTo>
                  <a:pt x="353" y="9674"/>
                  <a:pt x="296" y="9733"/>
                  <a:pt x="317" y="9781"/>
                </a:cubicBezTo>
                <a:cubicBezTo>
                  <a:pt x="338" y="9829"/>
                  <a:pt x="279" y="9986"/>
                  <a:pt x="168" y="10131"/>
                </a:cubicBezTo>
                <a:cubicBezTo>
                  <a:pt x="54" y="10281"/>
                  <a:pt x="-6" y="10421"/>
                  <a:pt x="1" y="10547"/>
                </a:cubicBezTo>
                <a:cubicBezTo>
                  <a:pt x="22" y="10924"/>
                  <a:pt x="570" y="11172"/>
                  <a:pt x="1489" y="11172"/>
                </a:cubicBezTo>
                <a:cubicBezTo>
                  <a:pt x="1984" y="11172"/>
                  <a:pt x="2241" y="11121"/>
                  <a:pt x="2549" y="10972"/>
                </a:cubicBezTo>
                <a:cubicBezTo>
                  <a:pt x="2773" y="10863"/>
                  <a:pt x="2958" y="10718"/>
                  <a:pt x="2958" y="10647"/>
                </a:cubicBezTo>
                <a:cubicBezTo>
                  <a:pt x="2958" y="10576"/>
                  <a:pt x="3063" y="10473"/>
                  <a:pt x="3200" y="10422"/>
                </a:cubicBezTo>
                <a:cubicBezTo>
                  <a:pt x="3337" y="10371"/>
                  <a:pt x="3460" y="10228"/>
                  <a:pt x="3460" y="10097"/>
                </a:cubicBezTo>
                <a:cubicBezTo>
                  <a:pt x="3460" y="9967"/>
                  <a:pt x="3513" y="9828"/>
                  <a:pt x="3591" y="9789"/>
                </a:cubicBezTo>
                <a:cubicBezTo>
                  <a:pt x="3669" y="9750"/>
                  <a:pt x="3830" y="9553"/>
                  <a:pt x="3944" y="9348"/>
                </a:cubicBezTo>
                <a:cubicBezTo>
                  <a:pt x="4057" y="9143"/>
                  <a:pt x="4223" y="8905"/>
                  <a:pt x="4297" y="8823"/>
                </a:cubicBezTo>
                <a:cubicBezTo>
                  <a:pt x="4608" y="8483"/>
                  <a:pt x="4693" y="8369"/>
                  <a:pt x="4706" y="8298"/>
                </a:cubicBezTo>
                <a:cubicBezTo>
                  <a:pt x="4714" y="8257"/>
                  <a:pt x="4765" y="8183"/>
                  <a:pt x="4837" y="8132"/>
                </a:cubicBezTo>
                <a:cubicBezTo>
                  <a:pt x="4908" y="8081"/>
                  <a:pt x="4999" y="7914"/>
                  <a:pt x="5041" y="7757"/>
                </a:cubicBezTo>
                <a:cubicBezTo>
                  <a:pt x="5083" y="7600"/>
                  <a:pt x="5269" y="7342"/>
                  <a:pt x="5450" y="7182"/>
                </a:cubicBezTo>
                <a:cubicBezTo>
                  <a:pt x="5632" y="7023"/>
                  <a:pt x="5785" y="6819"/>
                  <a:pt x="5785" y="6733"/>
                </a:cubicBezTo>
                <a:cubicBezTo>
                  <a:pt x="5785" y="6510"/>
                  <a:pt x="6171" y="6302"/>
                  <a:pt x="6529" y="6333"/>
                </a:cubicBezTo>
                <a:cubicBezTo>
                  <a:pt x="6914" y="6367"/>
                  <a:pt x="6994" y="6594"/>
                  <a:pt x="6697" y="6799"/>
                </a:cubicBezTo>
                <a:cubicBezTo>
                  <a:pt x="6571" y="6886"/>
                  <a:pt x="6382" y="7129"/>
                  <a:pt x="6269" y="7332"/>
                </a:cubicBezTo>
                <a:cubicBezTo>
                  <a:pt x="6155" y="7536"/>
                  <a:pt x="5962" y="7787"/>
                  <a:pt x="5841" y="7890"/>
                </a:cubicBezTo>
                <a:cubicBezTo>
                  <a:pt x="5720" y="7994"/>
                  <a:pt x="5618" y="8148"/>
                  <a:pt x="5618" y="8232"/>
                </a:cubicBezTo>
                <a:cubicBezTo>
                  <a:pt x="5617" y="8315"/>
                  <a:pt x="5249" y="8836"/>
                  <a:pt x="4799" y="9389"/>
                </a:cubicBezTo>
                <a:cubicBezTo>
                  <a:pt x="4350" y="9943"/>
                  <a:pt x="3930" y="10526"/>
                  <a:pt x="3870" y="10689"/>
                </a:cubicBezTo>
                <a:cubicBezTo>
                  <a:pt x="3809" y="10851"/>
                  <a:pt x="3706" y="11056"/>
                  <a:pt x="3628" y="11138"/>
                </a:cubicBezTo>
                <a:cubicBezTo>
                  <a:pt x="3549" y="11220"/>
                  <a:pt x="3439" y="11403"/>
                  <a:pt x="3386" y="11546"/>
                </a:cubicBezTo>
                <a:cubicBezTo>
                  <a:pt x="3333" y="11690"/>
                  <a:pt x="3169" y="11904"/>
                  <a:pt x="3033" y="12021"/>
                </a:cubicBezTo>
                <a:cubicBezTo>
                  <a:pt x="2896" y="12139"/>
                  <a:pt x="2791" y="12285"/>
                  <a:pt x="2791" y="12354"/>
                </a:cubicBezTo>
                <a:cubicBezTo>
                  <a:pt x="2791" y="12423"/>
                  <a:pt x="2719" y="12515"/>
                  <a:pt x="2642" y="12554"/>
                </a:cubicBezTo>
                <a:cubicBezTo>
                  <a:pt x="2422" y="12665"/>
                  <a:pt x="1786" y="13582"/>
                  <a:pt x="1786" y="13787"/>
                </a:cubicBezTo>
                <a:cubicBezTo>
                  <a:pt x="1786" y="13888"/>
                  <a:pt x="1710" y="14012"/>
                  <a:pt x="1600" y="14062"/>
                </a:cubicBezTo>
                <a:cubicBezTo>
                  <a:pt x="1445" y="14131"/>
                  <a:pt x="1536" y="14157"/>
                  <a:pt x="2047" y="14161"/>
                </a:cubicBezTo>
                <a:cubicBezTo>
                  <a:pt x="2408" y="14164"/>
                  <a:pt x="3352" y="14175"/>
                  <a:pt x="4130" y="14186"/>
                </a:cubicBezTo>
                <a:lnTo>
                  <a:pt x="5543" y="14203"/>
                </a:lnTo>
                <a:lnTo>
                  <a:pt x="5543" y="14761"/>
                </a:lnTo>
                <a:cubicBezTo>
                  <a:pt x="5599" y="16780"/>
                  <a:pt x="5595" y="17705"/>
                  <a:pt x="5506" y="18326"/>
                </a:cubicBezTo>
                <a:cubicBezTo>
                  <a:pt x="5366" y="19304"/>
                  <a:pt x="5439" y="20778"/>
                  <a:pt x="5636" y="21057"/>
                </a:cubicBezTo>
                <a:cubicBezTo>
                  <a:pt x="5789" y="21273"/>
                  <a:pt x="6261" y="21414"/>
                  <a:pt x="7292" y="21557"/>
                </a:cubicBezTo>
                <a:cubicBezTo>
                  <a:pt x="7530" y="21590"/>
                  <a:pt x="7783" y="21582"/>
                  <a:pt x="8687" y="21499"/>
                </a:cubicBezTo>
                <a:cubicBezTo>
                  <a:pt x="8911" y="21478"/>
                  <a:pt x="9295" y="21335"/>
                  <a:pt x="9542" y="21190"/>
                </a:cubicBezTo>
                <a:cubicBezTo>
                  <a:pt x="9958" y="20946"/>
                  <a:pt x="10004" y="20860"/>
                  <a:pt x="10119" y="19950"/>
                </a:cubicBezTo>
                <a:cubicBezTo>
                  <a:pt x="10187" y="19408"/>
                  <a:pt x="10268" y="18139"/>
                  <a:pt x="10286" y="17135"/>
                </a:cubicBezTo>
                <a:cubicBezTo>
                  <a:pt x="10339" y="14220"/>
                  <a:pt x="10318" y="14261"/>
                  <a:pt x="10695" y="14261"/>
                </a:cubicBezTo>
                <a:cubicBezTo>
                  <a:pt x="11012" y="14261"/>
                  <a:pt x="11018" y="14323"/>
                  <a:pt x="10937" y="16652"/>
                </a:cubicBezTo>
                <a:cubicBezTo>
                  <a:pt x="10891" y="17964"/>
                  <a:pt x="10863" y="19487"/>
                  <a:pt x="10863" y="20033"/>
                </a:cubicBezTo>
                <a:lnTo>
                  <a:pt x="10863" y="21024"/>
                </a:lnTo>
                <a:lnTo>
                  <a:pt x="11551" y="21307"/>
                </a:lnTo>
                <a:cubicBezTo>
                  <a:pt x="12210" y="21582"/>
                  <a:pt x="12261" y="21591"/>
                  <a:pt x="13243" y="21565"/>
                </a:cubicBezTo>
                <a:cubicBezTo>
                  <a:pt x="13989" y="21546"/>
                  <a:pt x="14352" y="21502"/>
                  <a:pt x="14601" y="21390"/>
                </a:cubicBezTo>
                <a:cubicBezTo>
                  <a:pt x="14788" y="21307"/>
                  <a:pt x="15015" y="21232"/>
                  <a:pt x="15103" y="21232"/>
                </a:cubicBezTo>
                <a:cubicBezTo>
                  <a:pt x="15477" y="21232"/>
                  <a:pt x="15592" y="20507"/>
                  <a:pt x="15680" y="17643"/>
                </a:cubicBezTo>
                <a:cubicBezTo>
                  <a:pt x="15731" y="15974"/>
                  <a:pt x="15837" y="14528"/>
                  <a:pt x="15921" y="14428"/>
                </a:cubicBezTo>
                <a:cubicBezTo>
                  <a:pt x="16104" y="14213"/>
                  <a:pt x="16538" y="14175"/>
                  <a:pt x="18544" y="14186"/>
                </a:cubicBezTo>
                <a:lnTo>
                  <a:pt x="19939" y="14186"/>
                </a:lnTo>
                <a:lnTo>
                  <a:pt x="19846" y="13970"/>
                </a:lnTo>
                <a:cubicBezTo>
                  <a:pt x="19790" y="13847"/>
                  <a:pt x="19564" y="13505"/>
                  <a:pt x="19344" y="13212"/>
                </a:cubicBezTo>
                <a:cubicBezTo>
                  <a:pt x="19123" y="12919"/>
                  <a:pt x="18902" y="12559"/>
                  <a:pt x="18860" y="12413"/>
                </a:cubicBezTo>
                <a:cubicBezTo>
                  <a:pt x="18777" y="12123"/>
                  <a:pt x="18481" y="11592"/>
                  <a:pt x="18265" y="11355"/>
                </a:cubicBezTo>
                <a:cubicBezTo>
                  <a:pt x="18190" y="11273"/>
                  <a:pt x="18082" y="11077"/>
                  <a:pt x="18023" y="10913"/>
                </a:cubicBezTo>
                <a:cubicBezTo>
                  <a:pt x="17909" y="10595"/>
                  <a:pt x="17478" y="9953"/>
                  <a:pt x="17242" y="9739"/>
                </a:cubicBezTo>
                <a:cubicBezTo>
                  <a:pt x="17163" y="9668"/>
                  <a:pt x="17093" y="9545"/>
                  <a:pt x="17093" y="9464"/>
                </a:cubicBezTo>
                <a:cubicBezTo>
                  <a:pt x="17093" y="9384"/>
                  <a:pt x="17017" y="9298"/>
                  <a:pt x="16926" y="9273"/>
                </a:cubicBezTo>
                <a:cubicBezTo>
                  <a:pt x="16834" y="9248"/>
                  <a:pt x="16777" y="9091"/>
                  <a:pt x="16777" y="8931"/>
                </a:cubicBezTo>
                <a:cubicBezTo>
                  <a:pt x="16777" y="8772"/>
                  <a:pt x="16701" y="8624"/>
                  <a:pt x="16610" y="8598"/>
                </a:cubicBezTo>
                <a:cubicBezTo>
                  <a:pt x="16518" y="8573"/>
                  <a:pt x="16442" y="8461"/>
                  <a:pt x="16442" y="8348"/>
                </a:cubicBezTo>
                <a:cubicBezTo>
                  <a:pt x="16442" y="8236"/>
                  <a:pt x="16370" y="8113"/>
                  <a:pt x="16293" y="8074"/>
                </a:cubicBezTo>
                <a:cubicBezTo>
                  <a:pt x="16217" y="8035"/>
                  <a:pt x="16055" y="7803"/>
                  <a:pt x="15940" y="7557"/>
                </a:cubicBezTo>
                <a:cubicBezTo>
                  <a:pt x="15825" y="7311"/>
                  <a:pt x="15641" y="7016"/>
                  <a:pt x="15512" y="6908"/>
                </a:cubicBezTo>
                <a:cubicBezTo>
                  <a:pt x="15203" y="6646"/>
                  <a:pt x="15206" y="6406"/>
                  <a:pt x="15531" y="6350"/>
                </a:cubicBezTo>
                <a:cubicBezTo>
                  <a:pt x="15984" y="6272"/>
                  <a:pt x="16231" y="6484"/>
                  <a:pt x="16851" y="7482"/>
                </a:cubicBezTo>
                <a:cubicBezTo>
                  <a:pt x="17183" y="8015"/>
                  <a:pt x="17537" y="8550"/>
                  <a:pt x="17632" y="8673"/>
                </a:cubicBezTo>
                <a:cubicBezTo>
                  <a:pt x="17728" y="8796"/>
                  <a:pt x="17862" y="9034"/>
                  <a:pt x="17930" y="9198"/>
                </a:cubicBezTo>
                <a:cubicBezTo>
                  <a:pt x="17998" y="9362"/>
                  <a:pt x="18133" y="9578"/>
                  <a:pt x="18228" y="9681"/>
                </a:cubicBezTo>
                <a:cubicBezTo>
                  <a:pt x="18322" y="9783"/>
                  <a:pt x="18490" y="10055"/>
                  <a:pt x="18600" y="10281"/>
                </a:cubicBezTo>
                <a:cubicBezTo>
                  <a:pt x="18914" y="10927"/>
                  <a:pt x="18914" y="10926"/>
                  <a:pt x="19530" y="11088"/>
                </a:cubicBezTo>
                <a:cubicBezTo>
                  <a:pt x="20432" y="11327"/>
                  <a:pt x="20853" y="11296"/>
                  <a:pt x="21445" y="10930"/>
                </a:cubicBezTo>
                <a:cubicBezTo>
                  <a:pt x="21533" y="10876"/>
                  <a:pt x="21534" y="10847"/>
                  <a:pt x="21594" y="10805"/>
                </a:cubicBezTo>
                <a:lnTo>
                  <a:pt x="21594" y="9756"/>
                </a:lnTo>
                <a:cubicBezTo>
                  <a:pt x="21588" y="9752"/>
                  <a:pt x="21581" y="9725"/>
                  <a:pt x="21575" y="9723"/>
                </a:cubicBezTo>
                <a:cubicBezTo>
                  <a:pt x="21492" y="9684"/>
                  <a:pt x="21427" y="9577"/>
                  <a:pt x="21427" y="9489"/>
                </a:cubicBezTo>
                <a:cubicBezTo>
                  <a:pt x="21427" y="9402"/>
                  <a:pt x="21365" y="9304"/>
                  <a:pt x="21296" y="9273"/>
                </a:cubicBezTo>
                <a:cubicBezTo>
                  <a:pt x="21228" y="9242"/>
                  <a:pt x="21177" y="9132"/>
                  <a:pt x="21166" y="9023"/>
                </a:cubicBezTo>
                <a:cubicBezTo>
                  <a:pt x="21156" y="8914"/>
                  <a:pt x="21042" y="8708"/>
                  <a:pt x="20924" y="8565"/>
                </a:cubicBezTo>
                <a:cubicBezTo>
                  <a:pt x="20590" y="8158"/>
                  <a:pt x="20544" y="8089"/>
                  <a:pt x="20478" y="7890"/>
                </a:cubicBezTo>
                <a:cubicBezTo>
                  <a:pt x="20444" y="7788"/>
                  <a:pt x="20367" y="7639"/>
                  <a:pt x="20292" y="7557"/>
                </a:cubicBezTo>
                <a:cubicBezTo>
                  <a:pt x="19939" y="7170"/>
                  <a:pt x="19437" y="6422"/>
                  <a:pt x="19437" y="6283"/>
                </a:cubicBezTo>
                <a:cubicBezTo>
                  <a:pt x="19437" y="6198"/>
                  <a:pt x="19371" y="6104"/>
                  <a:pt x="19306" y="6075"/>
                </a:cubicBezTo>
                <a:cubicBezTo>
                  <a:pt x="19242" y="6046"/>
                  <a:pt x="19170" y="5936"/>
                  <a:pt x="19139" y="5833"/>
                </a:cubicBezTo>
                <a:cubicBezTo>
                  <a:pt x="19108" y="5731"/>
                  <a:pt x="19000" y="5561"/>
                  <a:pt x="18897" y="5450"/>
                </a:cubicBezTo>
                <a:cubicBezTo>
                  <a:pt x="18794" y="5339"/>
                  <a:pt x="18690" y="5229"/>
                  <a:pt x="18674" y="5209"/>
                </a:cubicBezTo>
                <a:cubicBezTo>
                  <a:pt x="18400" y="4848"/>
                  <a:pt x="17269" y="4346"/>
                  <a:pt x="16163" y="4093"/>
                </a:cubicBezTo>
                <a:cubicBezTo>
                  <a:pt x="15368" y="3911"/>
                  <a:pt x="15251" y="3902"/>
                  <a:pt x="11235" y="3885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40" name="family-of-people-vector-clipart.png" descr="family-of-people-vector-clipart.png"/>
          <p:cNvPicPr>
            <a:picLocks noChangeAspect="1"/>
          </p:cNvPicPr>
          <p:nvPr/>
        </p:nvPicPr>
        <p:blipFill>
          <a:blip r:embed="rId3">
            <a:extLst/>
          </a:blip>
          <a:srcRect l="3097" t="39608" r="79599" b="10145"/>
          <a:stretch>
            <a:fillRect/>
          </a:stretch>
        </p:blipFill>
        <p:spPr>
          <a:xfrm>
            <a:off x="933851" y="8560428"/>
            <a:ext cx="460784" cy="10281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94" h="21575" extrusionOk="0">
                <a:moveTo>
                  <a:pt x="10416" y="4"/>
                </a:moveTo>
                <a:cubicBezTo>
                  <a:pt x="10151" y="16"/>
                  <a:pt x="9926" y="62"/>
                  <a:pt x="9523" y="154"/>
                </a:cubicBezTo>
                <a:cubicBezTo>
                  <a:pt x="9066" y="258"/>
                  <a:pt x="8402" y="491"/>
                  <a:pt x="8036" y="670"/>
                </a:cubicBezTo>
                <a:lnTo>
                  <a:pt x="7366" y="995"/>
                </a:lnTo>
                <a:lnTo>
                  <a:pt x="7403" y="1603"/>
                </a:lnTo>
                <a:cubicBezTo>
                  <a:pt x="7429" y="2143"/>
                  <a:pt x="7475" y="2234"/>
                  <a:pt x="7943" y="2544"/>
                </a:cubicBezTo>
                <a:cubicBezTo>
                  <a:pt x="8541" y="2941"/>
                  <a:pt x="9190" y="3172"/>
                  <a:pt x="9821" y="3210"/>
                </a:cubicBezTo>
                <a:cubicBezTo>
                  <a:pt x="10063" y="3224"/>
                  <a:pt x="10314" y="3264"/>
                  <a:pt x="10379" y="3293"/>
                </a:cubicBezTo>
                <a:cubicBezTo>
                  <a:pt x="10445" y="3323"/>
                  <a:pt x="10626" y="3328"/>
                  <a:pt x="10770" y="3310"/>
                </a:cubicBezTo>
                <a:cubicBezTo>
                  <a:pt x="10914" y="3292"/>
                  <a:pt x="11424" y="3262"/>
                  <a:pt x="11904" y="3235"/>
                </a:cubicBezTo>
                <a:cubicBezTo>
                  <a:pt x="12385" y="3208"/>
                  <a:pt x="12820" y="3147"/>
                  <a:pt x="12871" y="3110"/>
                </a:cubicBezTo>
                <a:cubicBezTo>
                  <a:pt x="12923" y="3073"/>
                  <a:pt x="13088" y="3043"/>
                  <a:pt x="13243" y="3043"/>
                </a:cubicBezTo>
                <a:cubicBezTo>
                  <a:pt x="13536" y="3043"/>
                  <a:pt x="14378" y="2514"/>
                  <a:pt x="14713" y="2119"/>
                </a:cubicBezTo>
                <a:cubicBezTo>
                  <a:pt x="14941" y="1849"/>
                  <a:pt x="14828" y="1124"/>
                  <a:pt x="14527" y="961"/>
                </a:cubicBezTo>
                <a:cubicBezTo>
                  <a:pt x="14412" y="900"/>
                  <a:pt x="14270" y="777"/>
                  <a:pt x="14210" y="695"/>
                </a:cubicBezTo>
                <a:cubicBezTo>
                  <a:pt x="14015" y="426"/>
                  <a:pt x="12896" y="160"/>
                  <a:pt x="11588" y="62"/>
                </a:cubicBezTo>
                <a:cubicBezTo>
                  <a:pt x="10996" y="18"/>
                  <a:pt x="10682" y="-9"/>
                  <a:pt x="10416" y="4"/>
                </a:cubicBezTo>
                <a:close/>
                <a:moveTo>
                  <a:pt x="11235" y="3885"/>
                </a:moveTo>
                <a:cubicBezTo>
                  <a:pt x="8666" y="3874"/>
                  <a:pt x="7095" y="3897"/>
                  <a:pt x="7031" y="3943"/>
                </a:cubicBezTo>
                <a:cubicBezTo>
                  <a:pt x="6975" y="3983"/>
                  <a:pt x="6797" y="4018"/>
                  <a:pt x="6622" y="4018"/>
                </a:cubicBezTo>
                <a:cubicBezTo>
                  <a:pt x="6075" y="4018"/>
                  <a:pt x="5029" y="4305"/>
                  <a:pt x="4483" y="4609"/>
                </a:cubicBezTo>
                <a:cubicBezTo>
                  <a:pt x="4195" y="4770"/>
                  <a:pt x="3963" y="4934"/>
                  <a:pt x="3963" y="4976"/>
                </a:cubicBezTo>
                <a:cubicBezTo>
                  <a:pt x="3963" y="5017"/>
                  <a:pt x="3859" y="5076"/>
                  <a:pt x="3739" y="5109"/>
                </a:cubicBezTo>
                <a:cubicBezTo>
                  <a:pt x="3619" y="5142"/>
                  <a:pt x="3350" y="5439"/>
                  <a:pt x="3144" y="5767"/>
                </a:cubicBezTo>
                <a:cubicBezTo>
                  <a:pt x="2939" y="6095"/>
                  <a:pt x="2660" y="6451"/>
                  <a:pt x="2530" y="6558"/>
                </a:cubicBezTo>
                <a:cubicBezTo>
                  <a:pt x="2401" y="6665"/>
                  <a:pt x="2342" y="6773"/>
                  <a:pt x="2400" y="6799"/>
                </a:cubicBezTo>
                <a:cubicBezTo>
                  <a:pt x="2458" y="6825"/>
                  <a:pt x="2347" y="6991"/>
                  <a:pt x="2158" y="7166"/>
                </a:cubicBezTo>
                <a:cubicBezTo>
                  <a:pt x="1866" y="7436"/>
                  <a:pt x="1328" y="8240"/>
                  <a:pt x="1229" y="8540"/>
                </a:cubicBezTo>
                <a:cubicBezTo>
                  <a:pt x="1212" y="8590"/>
                  <a:pt x="1143" y="8653"/>
                  <a:pt x="1080" y="8682"/>
                </a:cubicBezTo>
                <a:cubicBezTo>
                  <a:pt x="1016" y="8710"/>
                  <a:pt x="968" y="8813"/>
                  <a:pt x="968" y="8906"/>
                </a:cubicBezTo>
                <a:cubicBezTo>
                  <a:pt x="968" y="9000"/>
                  <a:pt x="892" y="9098"/>
                  <a:pt x="801" y="9123"/>
                </a:cubicBezTo>
                <a:cubicBezTo>
                  <a:pt x="709" y="9148"/>
                  <a:pt x="633" y="9263"/>
                  <a:pt x="633" y="9381"/>
                </a:cubicBezTo>
                <a:cubicBezTo>
                  <a:pt x="633" y="9499"/>
                  <a:pt x="541" y="9622"/>
                  <a:pt x="447" y="9648"/>
                </a:cubicBezTo>
                <a:cubicBezTo>
                  <a:pt x="353" y="9674"/>
                  <a:pt x="296" y="9733"/>
                  <a:pt x="317" y="9781"/>
                </a:cubicBezTo>
                <a:cubicBezTo>
                  <a:pt x="338" y="9829"/>
                  <a:pt x="279" y="9986"/>
                  <a:pt x="168" y="10131"/>
                </a:cubicBezTo>
                <a:cubicBezTo>
                  <a:pt x="54" y="10281"/>
                  <a:pt x="-6" y="10421"/>
                  <a:pt x="1" y="10547"/>
                </a:cubicBezTo>
                <a:cubicBezTo>
                  <a:pt x="22" y="10924"/>
                  <a:pt x="570" y="11172"/>
                  <a:pt x="1489" y="11172"/>
                </a:cubicBezTo>
                <a:cubicBezTo>
                  <a:pt x="1984" y="11172"/>
                  <a:pt x="2241" y="11121"/>
                  <a:pt x="2549" y="10972"/>
                </a:cubicBezTo>
                <a:cubicBezTo>
                  <a:pt x="2773" y="10863"/>
                  <a:pt x="2958" y="10718"/>
                  <a:pt x="2958" y="10647"/>
                </a:cubicBezTo>
                <a:cubicBezTo>
                  <a:pt x="2958" y="10576"/>
                  <a:pt x="3063" y="10473"/>
                  <a:pt x="3200" y="10422"/>
                </a:cubicBezTo>
                <a:cubicBezTo>
                  <a:pt x="3337" y="10371"/>
                  <a:pt x="3460" y="10228"/>
                  <a:pt x="3460" y="10097"/>
                </a:cubicBezTo>
                <a:cubicBezTo>
                  <a:pt x="3460" y="9967"/>
                  <a:pt x="3513" y="9828"/>
                  <a:pt x="3591" y="9789"/>
                </a:cubicBezTo>
                <a:cubicBezTo>
                  <a:pt x="3669" y="9750"/>
                  <a:pt x="3830" y="9553"/>
                  <a:pt x="3944" y="9348"/>
                </a:cubicBezTo>
                <a:cubicBezTo>
                  <a:pt x="4057" y="9143"/>
                  <a:pt x="4223" y="8905"/>
                  <a:pt x="4297" y="8823"/>
                </a:cubicBezTo>
                <a:cubicBezTo>
                  <a:pt x="4608" y="8483"/>
                  <a:pt x="4693" y="8369"/>
                  <a:pt x="4706" y="8298"/>
                </a:cubicBezTo>
                <a:cubicBezTo>
                  <a:pt x="4714" y="8257"/>
                  <a:pt x="4765" y="8183"/>
                  <a:pt x="4837" y="8132"/>
                </a:cubicBezTo>
                <a:cubicBezTo>
                  <a:pt x="4908" y="8081"/>
                  <a:pt x="4999" y="7914"/>
                  <a:pt x="5041" y="7757"/>
                </a:cubicBezTo>
                <a:cubicBezTo>
                  <a:pt x="5083" y="7600"/>
                  <a:pt x="5269" y="7342"/>
                  <a:pt x="5450" y="7182"/>
                </a:cubicBezTo>
                <a:cubicBezTo>
                  <a:pt x="5632" y="7023"/>
                  <a:pt x="5785" y="6819"/>
                  <a:pt x="5785" y="6733"/>
                </a:cubicBezTo>
                <a:cubicBezTo>
                  <a:pt x="5785" y="6510"/>
                  <a:pt x="6171" y="6302"/>
                  <a:pt x="6529" y="6333"/>
                </a:cubicBezTo>
                <a:cubicBezTo>
                  <a:pt x="6914" y="6367"/>
                  <a:pt x="6994" y="6594"/>
                  <a:pt x="6697" y="6799"/>
                </a:cubicBezTo>
                <a:cubicBezTo>
                  <a:pt x="6571" y="6886"/>
                  <a:pt x="6382" y="7129"/>
                  <a:pt x="6269" y="7332"/>
                </a:cubicBezTo>
                <a:cubicBezTo>
                  <a:pt x="6155" y="7536"/>
                  <a:pt x="5962" y="7787"/>
                  <a:pt x="5841" y="7890"/>
                </a:cubicBezTo>
                <a:cubicBezTo>
                  <a:pt x="5720" y="7994"/>
                  <a:pt x="5618" y="8148"/>
                  <a:pt x="5618" y="8232"/>
                </a:cubicBezTo>
                <a:cubicBezTo>
                  <a:pt x="5617" y="8315"/>
                  <a:pt x="5249" y="8836"/>
                  <a:pt x="4799" y="9389"/>
                </a:cubicBezTo>
                <a:cubicBezTo>
                  <a:pt x="4350" y="9943"/>
                  <a:pt x="3930" y="10526"/>
                  <a:pt x="3870" y="10689"/>
                </a:cubicBezTo>
                <a:cubicBezTo>
                  <a:pt x="3809" y="10851"/>
                  <a:pt x="3706" y="11056"/>
                  <a:pt x="3628" y="11138"/>
                </a:cubicBezTo>
                <a:cubicBezTo>
                  <a:pt x="3549" y="11220"/>
                  <a:pt x="3439" y="11403"/>
                  <a:pt x="3386" y="11546"/>
                </a:cubicBezTo>
                <a:cubicBezTo>
                  <a:pt x="3333" y="11690"/>
                  <a:pt x="3169" y="11904"/>
                  <a:pt x="3033" y="12021"/>
                </a:cubicBezTo>
                <a:cubicBezTo>
                  <a:pt x="2896" y="12139"/>
                  <a:pt x="2791" y="12285"/>
                  <a:pt x="2791" y="12354"/>
                </a:cubicBezTo>
                <a:cubicBezTo>
                  <a:pt x="2791" y="12423"/>
                  <a:pt x="2719" y="12515"/>
                  <a:pt x="2642" y="12554"/>
                </a:cubicBezTo>
                <a:cubicBezTo>
                  <a:pt x="2422" y="12665"/>
                  <a:pt x="1786" y="13582"/>
                  <a:pt x="1786" y="13787"/>
                </a:cubicBezTo>
                <a:cubicBezTo>
                  <a:pt x="1786" y="13888"/>
                  <a:pt x="1710" y="14012"/>
                  <a:pt x="1600" y="14062"/>
                </a:cubicBezTo>
                <a:cubicBezTo>
                  <a:pt x="1445" y="14131"/>
                  <a:pt x="1536" y="14157"/>
                  <a:pt x="2047" y="14161"/>
                </a:cubicBezTo>
                <a:cubicBezTo>
                  <a:pt x="2408" y="14164"/>
                  <a:pt x="3352" y="14175"/>
                  <a:pt x="4130" y="14186"/>
                </a:cubicBezTo>
                <a:lnTo>
                  <a:pt x="5543" y="14203"/>
                </a:lnTo>
                <a:lnTo>
                  <a:pt x="5543" y="14761"/>
                </a:lnTo>
                <a:cubicBezTo>
                  <a:pt x="5599" y="16780"/>
                  <a:pt x="5595" y="17705"/>
                  <a:pt x="5506" y="18326"/>
                </a:cubicBezTo>
                <a:cubicBezTo>
                  <a:pt x="5366" y="19304"/>
                  <a:pt x="5439" y="20778"/>
                  <a:pt x="5636" y="21057"/>
                </a:cubicBezTo>
                <a:cubicBezTo>
                  <a:pt x="5789" y="21273"/>
                  <a:pt x="6261" y="21414"/>
                  <a:pt x="7292" y="21557"/>
                </a:cubicBezTo>
                <a:cubicBezTo>
                  <a:pt x="7530" y="21590"/>
                  <a:pt x="7783" y="21582"/>
                  <a:pt x="8687" y="21499"/>
                </a:cubicBezTo>
                <a:cubicBezTo>
                  <a:pt x="8911" y="21478"/>
                  <a:pt x="9295" y="21335"/>
                  <a:pt x="9542" y="21190"/>
                </a:cubicBezTo>
                <a:cubicBezTo>
                  <a:pt x="9958" y="20946"/>
                  <a:pt x="10004" y="20860"/>
                  <a:pt x="10119" y="19950"/>
                </a:cubicBezTo>
                <a:cubicBezTo>
                  <a:pt x="10187" y="19408"/>
                  <a:pt x="10268" y="18139"/>
                  <a:pt x="10286" y="17135"/>
                </a:cubicBezTo>
                <a:cubicBezTo>
                  <a:pt x="10339" y="14220"/>
                  <a:pt x="10318" y="14261"/>
                  <a:pt x="10695" y="14261"/>
                </a:cubicBezTo>
                <a:cubicBezTo>
                  <a:pt x="11012" y="14261"/>
                  <a:pt x="11018" y="14323"/>
                  <a:pt x="10937" y="16652"/>
                </a:cubicBezTo>
                <a:cubicBezTo>
                  <a:pt x="10891" y="17964"/>
                  <a:pt x="10863" y="19487"/>
                  <a:pt x="10863" y="20033"/>
                </a:cubicBezTo>
                <a:lnTo>
                  <a:pt x="10863" y="21024"/>
                </a:lnTo>
                <a:lnTo>
                  <a:pt x="11551" y="21307"/>
                </a:lnTo>
                <a:cubicBezTo>
                  <a:pt x="12210" y="21582"/>
                  <a:pt x="12261" y="21591"/>
                  <a:pt x="13243" y="21565"/>
                </a:cubicBezTo>
                <a:cubicBezTo>
                  <a:pt x="13989" y="21546"/>
                  <a:pt x="14352" y="21502"/>
                  <a:pt x="14601" y="21390"/>
                </a:cubicBezTo>
                <a:cubicBezTo>
                  <a:pt x="14788" y="21307"/>
                  <a:pt x="15015" y="21232"/>
                  <a:pt x="15103" y="21232"/>
                </a:cubicBezTo>
                <a:cubicBezTo>
                  <a:pt x="15477" y="21232"/>
                  <a:pt x="15592" y="20507"/>
                  <a:pt x="15680" y="17643"/>
                </a:cubicBezTo>
                <a:cubicBezTo>
                  <a:pt x="15731" y="15974"/>
                  <a:pt x="15837" y="14528"/>
                  <a:pt x="15921" y="14428"/>
                </a:cubicBezTo>
                <a:cubicBezTo>
                  <a:pt x="16104" y="14213"/>
                  <a:pt x="16538" y="14175"/>
                  <a:pt x="18544" y="14186"/>
                </a:cubicBezTo>
                <a:lnTo>
                  <a:pt x="19939" y="14186"/>
                </a:lnTo>
                <a:lnTo>
                  <a:pt x="19846" y="13970"/>
                </a:lnTo>
                <a:cubicBezTo>
                  <a:pt x="19790" y="13847"/>
                  <a:pt x="19564" y="13505"/>
                  <a:pt x="19344" y="13212"/>
                </a:cubicBezTo>
                <a:cubicBezTo>
                  <a:pt x="19123" y="12919"/>
                  <a:pt x="18902" y="12559"/>
                  <a:pt x="18860" y="12413"/>
                </a:cubicBezTo>
                <a:cubicBezTo>
                  <a:pt x="18777" y="12123"/>
                  <a:pt x="18481" y="11592"/>
                  <a:pt x="18265" y="11355"/>
                </a:cubicBezTo>
                <a:cubicBezTo>
                  <a:pt x="18190" y="11273"/>
                  <a:pt x="18082" y="11077"/>
                  <a:pt x="18023" y="10913"/>
                </a:cubicBezTo>
                <a:cubicBezTo>
                  <a:pt x="17909" y="10595"/>
                  <a:pt x="17478" y="9953"/>
                  <a:pt x="17242" y="9739"/>
                </a:cubicBezTo>
                <a:cubicBezTo>
                  <a:pt x="17163" y="9668"/>
                  <a:pt x="17093" y="9545"/>
                  <a:pt x="17093" y="9464"/>
                </a:cubicBezTo>
                <a:cubicBezTo>
                  <a:pt x="17093" y="9384"/>
                  <a:pt x="17017" y="9298"/>
                  <a:pt x="16926" y="9273"/>
                </a:cubicBezTo>
                <a:cubicBezTo>
                  <a:pt x="16834" y="9248"/>
                  <a:pt x="16777" y="9091"/>
                  <a:pt x="16777" y="8931"/>
                </a:cubicBezTo>
                <a:cubicBezTo>
                  <a:pt x="16777" y="8772"/>
                  <a:pt x="16701" y="8624"/>
                  <a:pt x="16610" y="8598"/>
                </a:cubicBezTo>
                <a:cubicBezTo>
                  <a:pt x="16518" y="8573"/>
                  <a:pt x="16442" y="8461"/>
                  <a:pt x="16442" y="8348"/>
                </a:cubicBezTo>
                <a:cubicBezTo>
                  <a:pt x="16442" y="8236"/>
                  <a:pt x="16370" y="8113"/>
                  <a:pt x="16293" y="8074"/>
                </a:cubicBezTo>
                <a:cubicBezTo>
                  <a:pt x="16217" y="8035"/>
                  <a:pt x="16055" y="7803"/>
                  <a:pt x="15940" y="7557"/>
                </a:cubicBezTo>
                <a:cubicBezTo>
                  <a:pt x="15825" y="7311"/>
                  <a:pt x="15641" y="7016"/>
                  <a:pt x="15512" y="6908"/>
                </a:cubicBezTo>
                <a:cubicBezTo>
                  <a:pt x="15203" y="6646"/>
                  <a:pt x="15206" y="6406"/>
                  <a:pt x="15531" y="6350"/>
                </a:cubicBezTo>
                <a:cubicBezTo>
                  <a:pt x="15984" y="6272"/>
                  <a:pt x="16231" y="6484"/>
                  <a:pt x="16851" y="7482"/>
                </a:cubicBezTo>
                <a:cubicBezTo>
                  <a:pt x="17183" y="8015"/>
                  <a:pt x="17537" y="8550"/>
                  <a:pt x="17632" y="8673"/>
                </a:cubicBezTo>
                <a:cubicBezTo>
                  <a:pt x="17728" y="8796"/>
                  <a:pt x="17862" y="9034"/>
                  <a:pt x="17930" y="9198"/>
                </a:cubicBezTo>
                <a:cubicBezTo>
                  <a:pt x="17998" y="9362"/>
                  <a:pt x="18133" y="9578"/>
                  <a:pt x="18228" y="9681"/>
                </a:cubicBezTo>
                <a:cubicBezTo>
                  <a:pt x="18322" y="9783"/>
                  <a:pt x="18490" y="10055"/>
                  <a:pt x="18600" y="10281"/>
                </a:cubicBezTo>
                <a:cubicBezTo>
                  <a:pt x="18914" y="10927"/>
                  <a:pt x="18914" y="10926"/>
                  <a:pt x="19530" y="11088"/>
                </a:cubicBezTo>
                <a:cubicBezTo>
                  <a:pt x="20432" y="11327"/>
                  <a:pt x="20853" y="11296"/>
                  <a:pt x="21445" y="10930"/>
                </a:cubicBezTo>
                <a:cubicBezTo>
                  <a:pt x="21533" y="10876"/>
                  <a:pt x="21534" y="10847"/>
                  <a:pt x="21594" y="10805"/>
                </a:cubicBezTo>
                <a:lnTo>
                  <a:pt x="21594" y="9756"/>
                </a:lnTo>
                <a:cubicBezTo>
                  <a:pt x="21588" y="9752"/>
                  <a:pt x="21581" y="9725"/>
                  <a:pt x="21575" y="9723"/>
                </a:cubicBezTo>
                <a:cubicBezTo>
                  <a:pt x="21492" y="9684"/>
                  <a:pt x="21427" y="9577"/>
                  <a:pt x="21427" y="9489"/>
                </a:cubicBezTo>
                <a:cubicBezTo>
                  <a:pt x="21427" y="9402"/>
                  <a:pt x="21365" y="9304"/>
                  <a:pt x="21296" y="9273"/>
                </a:cubicBezTo>
                <a:cubicBezTo>
                  <a:pt x="21228" y="9242"/>
                  <a:pt x="21177" y="9132"/>
                  <a:pt x="21166" y="9023"/>
                </a:cubicBezTo>
                <a:cubicBezTo>
                  <a:pt x="21156" y="8914"/>
                  <a:pt x="21042" y="8708"/>
                  <a:pt x="20924" y="8565"/>
                </a:cubicBezTo>
                <a:cubicBezTo>
                  <a:pt x="20590" y="8158"/>
                  <a:pt x="20544" y="8089"/>
                  <a:pt x="20478" y="7890"/>
                </a:cubicBezTo>
                <a:cubicBezTo>
                  <a:pt x="20444" y="7788"/>
                  <a:pt x="20367" y="7639"/>
                  <a:pt x="20292" y="7557"/>
                </a:cubicBezTo>
                <a:cubicBezTo>
                  <a:pt x="19939" y="7170"/>
                  <a:pt x="19437" y="6422"/>
                  <a:pt x="19437" y="6283"/>
                </a:cubicBezTo>
                <a:cubicBezTo>
                  <a:pt x="19437" y="6198"/>
                  <a:pt x="19371" y="6104"/>
                  <a:pt x="19306" y="6075"/>
                </a:cubicBezTo>
                <a:cubicBezTo>
                  <a:pt x="19242" y="6046"/>
                  <a:pt x="19170" y="5936"/>
                  <a:pt x="19139" y="5833"/>
                </a:cubicBezTo>
                <a:cubicBezTo>
                  <a:pt x="19108" y="5731"/>
                  <a:pt x="19000" y="5561"/>
                  <a:pt x="18897" y="5450"/>
                </a:cubicBezTo>
                <a:cubicBezTo>
                  <a:pt x="18794" y="5339"/>
                  <a:pt x="18690" y="5229"/>
                  <a:pt x="18674" y="5209"/>
                </a:cubicBezTo>
                <a:cubicBezTo>
                  <a:pt x="18400" y="4848"/>
                  <a:pt x="17269" y="4346"/>
                  <a:pt x="16163" y="4093"/>
                </a:cubicBezTo>
                <a:cubicBezTo>
                  <a:pt x="15368" y="3911"/>
                  <a:pt x="15251" y="3902"/>
                  <a:pt x="11235" y="3885"/>
                </a:cubicBezTo>
                <a:close/>
              </a:path>
            </a:pathLst>
          </a:custGeom>
          <a:ln w="12700">
            <a:miter lim="400000"/>
          </a:ln>
        </p:spPr>
      </p:pic>
      <p:pic>
        <p:nvPicPr>
          <p:cNvPr id="141" name="s-l640.jpg" descr="s-l640.jpg"/>
          <p:cNvPicPr>
            <a:picLocks noChangeAspect="1"/>
          </p:cNvPicPr>
          <p:nvPr/>
        </p:nvPicPr>
        <p:blipFill>
          <a:blip r:embed="rId4">
            <a:extLst/>
          </a:blip>
          <a:srcRect l="527" t="595" r="655" b="4575"/>
          <a:stretch>
            <a:fillRect/>
          </a:stretch>
        </p:blipFill>
        <p:spPr>
          <a:xfrm>
            <a:off x="437830" y="3339207"/>
            <a:ext cx="2763909" cy="27335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87" h="21573" extrusionOk="0">
                <a:moveTo>
                  <a:pt x="10483" y="0"/>
                </a:moveTo>
                <a:lnTo>
                  <a:pt x="10372" y="182"/>
                </a:lnTo>
                <a:cubicBezTo>
                  <a:pt x="10310" y="281"/>
                  <a:pt x="10206" y="459"/>
                  <a:pt x="10142" y="576"/>
                </a:cubicBezTo>
                <a:cubicBezTo>
                  <a:pt x="9932" y="966"/>
                  <a:pt x="9814" y="1143"/>
                  <a:pt x="9767" y="1143"/>
                </a:cubicBezTo>
                <a:cubicBezTo>
                  <a:pt x="9742" y="1143"/>
                  <a:pt x="9520" y="931"/>
                  <a:pt x="9274" y="670"/>
                </a:cubicBezTo>
                <a:cubicBezTo>
                  <a:pt x="9029" y="410"/>
                  <a:pt x="8814" y="197"/>
                  <a:pt x="8797" y="197"/>
                </a:cubicBezTo>
                <a:cubicBezTo>
                  <a:pt x="8780" y="197"/>
                  <a:pt x="8675" y="437"/>
                  <a:pt x="8561" y="730"/>
                </a:cubicBezTo>
                <a:cubicBezTo>
                  <a:pt x="8448" y="1023"/>
                  <a:pt x="8332" y="1289"/>
                  <a:pt x="8307" y="1322"/>
                </a:cubicBezTo>
                <a:cubicBezTo>
                  <a:pt x="8273" y="1368"/>
                  <a:pt x="8213" y="1342"/>
                  <a:pt x="8047" y="1209"/>
                </a:cubicBezTo>
                <a:cubicBezTo>
                  <a:pt x="7928" y="1114"/>
                  <a:pt x="7797" y="1000"/>
                  <a:pt x="7759" y="958"/>
                </a:cubicBezTo>
                <a:cubicBezTo>
                  <a:pt x="7625" y="814"/>
                  <a:pt x="7232" y="479"/>
                  <a:pt x="7195" y="479"/>
                </a:cubicBezTo>
                <a:cubicBezTo>
                  <a:pt x="7141" y="479"/>
                  <a:pt x="7117" y="585"/>
                  <a:pt x="7033" y="1168"/>
                </a:cubicBezTo>
                <a:cubicBezTo>
                  <a:pt x="6939" y="1824"/>
                  <a:pt x="6901" y="1873"/>
                  <a:pt x="6599" y="1716"/>
                </a:cubicBezTo>
                <a:cubicBezTo>
                  <a:pt x="6477" y="1653"/>
                  <a:pt x="6347" y="1575"/>
                  <a:pt x="6308" y="1544"/>
                </a:cubicBezTo>
                <a:cubicBezTo>
                  <a:pt x="6269" y="1514"/>
                  <a:pt x="6098" y="1412"/>
                  <a:pt x="5927" y="1319"/>
                </a:cubicBezTo>
                <a:lnTo>
                  <a:pt x="5614" y="1150"/>
                </a:lnTo>
                <a:lnTo>
                  <a:pt x="5586" y="1294"/>
                </a:lnTo>
                <a:cubicBezTo>
                  <a:pt x="5570" y="1374"/>
                  <a:pt x="5558" y="1682"/>
                  <a:pt x="5558" y="1980"/>
                </a:cubicBezTo>
                <a:cubicBezTo>
                  <a:pt x="5558" y="2375"/>
                  <a:pt x="5540" y="2526"/>
                  <a:pt x="5496" y="2543"/>
                </a:cubicBezTo>
                <a:cubicBezTo>
                  <a:pt x="5463" y="2556"/>
                  <a:pt x="5188" y="2482"/>
                  <a:pt x="4885" y="2377"/>
                </a:cubicBezTo>
                <a:cubicBezTo>
                  <a:pt x="4301" y="2175"/>
                  <a:pt x="4197" y="2154"/>
                  <a:pt x="4197" y="2240"/>
                </a:cubicBezTo>
                <a:cubicBezTo>
                  <a:pt x="4197" y="2269"/>
                  <a:pt x="4249" y="2561"/>
                  <a:pt x="4315" y="2888"/>
                </a:cubicBezTo>
                <a:cubicBezTo>
                  <a:pt x="4380" y="3215"/>
                  <a:pt x="4426" y="3510"/>
                  <a:pt x="4414" y="3543"/>
                </a:cubicBezTo>
                <a:cubicBezTo>
                  <a:pt x="4399" y="3583"/>
                  <a:pt x="4343" y="3590"/>
                  <a:pt x="4234" y="3564"/>
                </a:cubicBezTo>
                <a:cubicBezTo>
                  <a:pt x="4075" y="3527"/>
                  <a:pt x="3409" y="3354"/>
                  <a:pt x="3122" y="3276"/>
                </a:cubicBezTo>
                <a:cubicBezTo>
                  <a:pt x="3033" y="3252"/>
                  <a:pt x="2951" y="3242"/>
                  <a:pt x="2942" y="3251"/>
                </a:cubicBezTo>
                <a:cubicBezTo>
                  <a:pt x="2932" y="3261"/>
                  <a:pt x="3004" y="3571"/>
                  <a:pt x="3100" y="3940"/>
                </a:cubicBezTo>
                <a:cubicBezTo>
                  <a:pt x="3225" y="4422"/>
                  <a:pt x="3257" y="4624"/>
                  <a:pt x="3221" y="4661"/>
                </a:cubicBezTo>
                <a:cubicBezTo>
                  <a:pt x="3184" y="4698"/>
                  <a:pt x="3073" y="4699"/>
                  <a:pt x="2827" y="4661"/>
                </a:cubicBezTo>
                <a:cubicBezTo>
                  <a:pt x="2639" y="4632"/>
                  <a:pt x="2344" y="4594"/>
                  <a:pt x="2170" y="4579"/>
                </a:cubicBezTo>
                <a:cubicBezTo>
                  <a:pt x="1856" y="4553"/>
                  <a:pt x="1855" y="4554"/>
                  <a:pt x="1897" y="4661"/>
                </a:cubicBezTo>
                <a:cubicBezTo>
                  <a:pt x="1970" y="4847"/>
                  <a:pt x="2085" y="5119"/>
                  <a:pt x="2229" y="5438"/>
                </a:cubicBezTo>
                <a:cubicBezTo>
                  <a:pt x="2305" y="5606"/>
                  <a:pt x="2368" y="5765"/>
                  <a:pt x="2368" y="5791"/>
                </a:cubicBezTo>
                <a:cubicBezTo>
                  <a:pt x="2368" y="5880"/>
                  <a:pt x="2156" y="5927"/>
                  <a:pt x="1606" y="5957"/>
                </a:cubicBezTo>
                <a:cubicBezTo>
                  <a:pt x="1179" y="5981"/>
                  <a:pt x="1057" y="6003"/>
                  <a:pt x="1057" y="6055"/>
                </a:cubicBezTo>
                <a:cubicBezTo>
                  <a:pt x="1057" y="6091"/>
                  <a:pt x="1217" y="6360"/>
                  <a:pt x="1411" y="6653"/>
                </a:cubicBezTo>
                <a:cubicBezTo>
                  <a:pt x="1605" y="6946"/>
                  <a:pt x="1756" y="7218"/>
                  <a:pt x="1748" y="7257"/>
                </a:cubicBezTo>
                <a:cubicBezTo>
                  <a:pt x="1739" y="7307"/>
                  <a:pt x="1552" y="7375"/>
                  <a:pt x="1135" y="7480"/>
                </a:cubicBezTo>
                <a:cubicBezTo>
                  <a:pt x="803" y="7563"/>
                  <a:pt x="520" y="7644"/>
                  <a:pt x="505" y="7658"/>
                </a:cubicBezTo>
                <a:cubicBezTo>
                  <a:pt x="491" y="7673"/>
                  <a:pt x="676" y="7898"/>
                  <a:pt x="915" y="8159"/>
                </a:cubicBezTo>
                <a:cubicBezTo>
                  <a:pt x="1166" y="8435"/>
                  <a:pt x="1338" y="8661"/>
                  <a:pt x="1324" y="8698"/>
                </a:cubicBezTo>
                <a:cubicBezTo>
                  <a:pt x="1310" y="8734"/>
                  <a:pt x="1023" y="8897"/>
                  <a:pt x="685" y="9061"/>
                </a:cubicBezTo>
                <a:cubicBezTo>
                  <a:pt x="348" y="9226"/>
                  <a:pt x="72" y="9375"/>
                  <a:pt x="72" y="9394"/>
                </a:cubicBezTo>
                <a:cubicBezTo>
                  <a:pt x="72" y="9412"/>
                  <a:pt x="119" y="9458"/>
                  <a:pt x="177" y="9497"/>
                </a:cubicBezTo>
                <a:cubicBezTo>
                  <a:pt x="391" y="9639"/>
                  <a:pt x="1032" y="10215"/>
                  <a:pt x="1032" y="10264"/>
                </a:cubicBezTo>
                <a:cubicBezTo>
                  <a:pt x="1032" y="10293"/>
                  <a:pt x="917" y="10395"/>
                  <a:pt x="775" y="10493"/>
                </a:cubicBezTo>
                <a:cubicBezTo>
                  <a:pt x="633" y="10591"/>
                  <a:pt x="405" y="10750"/>
                  <a:pt x="270" y="10844"/>
                </a:cubicBezTo>
                <a:cubicBezTo>
                  <a:pt x="135" y="10937"/>
                  <a:pt x="13" y="11029"/>
                  <a:pt x="0" y="11050"/>
                </a:cubicBezTo>
                <a:cubicBezTo>
                  <a:pt x="-13" y="11072"/>
                  <a:pt x="215" y="11215"/>
                  <a:pt x="505" y="11367"/>
                </a:cubicBezTo>
                <a:cubicBezTo>
                  <a:pt x="1155" y="11706"/>
                  <a:pt x="1171" y="11744"/>
                  <a:pt x="791" y="12072"/>
                </a:cubicBezTo>
                <a:cubicBezTo>
                  <a:pt x="642" y="12200"/>
                  <a:pt x="486" y="12339"/>
                  <a:pt x="447" y="12379"/>
                </a:cubicBezTo>
                <a:cubicBezTo>
                  <a:pt x="407" y="12418"/>
                  <a:pt x="304" y="12505"/>
                  <a:pt x="214" y="12576"/>
                </a:cubicBezTo>
                <a:cubicBezTo>
                  <a:pt x="111" y="12657"/>
                  <a:pt x="67" y="12722"/>
                  <a:pt x="96" y="12748"/>
                </a:cubicBezTo>
                <a:cubicBezTo>
                  <a:pt x="122" y="12771"/>
                  <a:pt x="374" y="12869"/>
                  <a:pt x="657" y="12967"/>
                </a:cubicBezTo>
                <a:cubicBezTo>
                  <a:pt x="1131" y="13131"/>
                  <a:pt x="1336" y="13239"/>
                  <a:pt x="1336" y="13324"/>
                </a:cubicBezTo>
                <a:cubicBezTo>
                  <a:pt x="1336" y="13343"/>
                  <a:pt x="1138" y="13574"/>
                  <a:pt x="893" y="13838"/>
                </a:cubicBezTo>
                <a:cubicBezTo>
                  <a:pt x="648" y="14102"/>
                  <a:pt x="447" y="14337"/>
                  <a:pt x="447" y="14358"/>
                </a:cubicBezTo>
                <a:cubicBezTo>
                  <a:pt x="447" y="14379"/>
                  <a:pt x="765" y="14447"/>
                  <a:pt x="1153" y="14508"/>
                </a:cubicBezTo>
                <a:cubicBezTo>
                  <a:pt x="1541" y="14570"/>
                  <a:pt x="1869" y="14637"/>
                  <a:pt x="1882" y="14659"/>
                </a:cubicBezTo>
                <a:cubicBezTo>
                  <a:pt x="1895" y="14680"/>
                  <a:pt x="1813" y="14848"/>
                  <a:pt x="1702" y="15031"/>
                </a:cubicBezTo>
                <a:cubicBezTo>
                  <a:pt x="1591" y="15215"/>
                  <a:pt x="1427" y="15499"/>
                  <a:pt x="1333" y="15661"/>
                </a:cubicBezTo>
                <a:lnTo>
                  <a:pt x="1163" y="15955"/>
                </a:lnTo>
                <a:lnTo>
                  <a:pt x="1832" y="15968"/>
                </a:lnTo>
                <a:cubicBezTo>
                  <a:pt x="2320" y="15978"/>
                  <a:pt x="2513" y="15997"/>
                  <a:pt x="2551" y="16043"/>
                </a:cubicBezTo>
                <a:cubicBezTo>
                  <a:pt x="2600" y="16103"/>
                  <a:pt x="2544" y="16263"/>
                  <a:pt x="2229" y="16952"/>
                </a:cubicBezTo>
                <a:cubicBezTo>
                  <a:pt x="2169" y="17082"/>
                  <a:pt x="2040" y="17409"/>
                  <a:pt x="2040" y="17431"/>
                </a:cubicBezTo>
                <a:cubicBezTo>
                  <a:pt x="2040" y="17465"/>
                  <a:pt x="2321" y="17448"/>
                  <a:pt x="2520" y="17403"/>
                </a:cubicBezTo>
                <a:cubicBezTo>
                  <a:pt x="2630" y="17377"/>
                  <a:pt x="2867" y="17335"/>
                  <a:pt x="3047" y="17309"/>
                </a:cubicBezTo>
                <a:cubicBezTo>
                  <a:pt x="3526" y="17240"/>
                  <a:pt x="3529" y="17248"/>
                  <a:pt x="3351" y="17998"/>
                </a:cubicBezTo>
                <a:cubicBezTo>
                  <a:pt x="3271" y="18335"/>
                  <a:pt x="3200" y="18634"/>
                  <a:pt x="3190" y="18665"/>
                </a:cubicBezTo>
                <a:cubicBezTo>
                  <a:pt x="3179" y="18700"/>
                  <a:pt x="3203" y="18712"/>
                  <a:pt x="3252" y="18696"/>
                </a:cubicBezTo>
                <a:cubicBezTo>
                  <a:pt x="3443" y="18634"/>
                  <a:pt x="3617" y="18573"/>
                  <a:pt x="3704" y="18536"/>
                </a:cubicBezTo>
                <a:cubicBezTo>
                  <a:pt x="3756" y="18515"/>
                  <a:pt x="3972" y="18440"/>
                  <a:pt x="4185" y="18367"/>
                </a:cubicBezTo>
                <a:cubicBezTo>
                  <a:pt x="4705" y="18191"/>
                  <a:pt x="4728" y="18212"/>
                  <a:pt x="4644" y="18800"/>
                </a:cubicBezTo>
                <a:cubicBezTo>
                  <a:pt x="4610" y="19034"/>
                  <a:pt x="4570" y="19336"/>
                  <a:pt x="4554" y="19473"/>
                </a:cubicBezTo>
                <a:lnTo>
                  <a:pt x="4523" y="19724"/>
                </a:lnTo>
                <a:lnTo>
                  <a:pt x="4675" y="19658"/>
                </a:lnTo>
                <a:cubicBezTo>
                  <a:pt x="4759" y="19621"/>
                  <a:pt x="5052" y="19496"/>
                  <a:pt x="5322" y="19379"/>
                </a:cubicBezTo>
                <a:cubicBezTo>
                  <a:pt x="5628" y="19247"/>
                  <a:pt x="5833" y="19181"/>
                  <a:pt x="5865" y="19207"/>
                </a:cubicBezTo>
                <a:cubicBezTo>
                  <a:pt x="5895" y="19231"/>
                  <a:pt x="5930" y="19510"/>
                  <a:pt x="5945" y="19871"/>
                </a:cubicBezTo>
                <a:cubicBezTo>
                  <a:pt x="5960" y="20212"/>
                  <a:pt x="5984" y="20502"/>
                  <a:pt x="5998" y="20516"/>
                </a:cubicBezTo>
                <a:cubicBezTo>
                  <a:pt x="6012" y="20530"/>
                  <a:pt x="6134" y="20466"/>
                  <a:pt x="6271" y="20375"/>
                </a:cubicBezTo>
                <a:cubicBezTo>
                  <a:pt x="6850" y="19991"/>
                  <a:pt x="7124" y="19818"/>
                  <a:pt x="7154" y="19818"/>
                </a:cubicBezTo>
                <a:cubicBezTo>
                  <a:pt x="7232" y="19818"/>
                  <a:pt x="7290" y="19975"/>
                  <a:pt x="7424" y="20525"/>
                </a:cubicBezTo>
                <a:cubicBezTo>
                  <a:pt x="7503" y="20849"/>
                  <a:pt x="7586" y="21128"/>
                  <a:pt x="7607" y="21149"/>
                </a:cubicBezTo>
                <a:cubicBezTo>
                  <a:pt x="7627" y="21169"/>
                  <a:pt x="7759" y="21079"/>
                  <a:pt x="7901" y="20948"/>
                </a:cubicBezTo>
                <a:cubicBezTo>
                  <a:pt x="8043" y="20817"/>
                  <a:pt x="8271" y="20612"/>
                  <a:pt x="8410" y="20491"/>
                </a:cubicBezTo>
                <a:lnTo>
                  <a:pt x="8664" y="20269"/>
                </a:lnTo>
                <a:lnTo>
                  <a:pt x="8738" y="20381"/>
                </a:lnTo>
                <a:cubicBezTo>
                  <a:pt x="8779" y="20443"/>
                  <a:pt x="8904" y="20716"/>
                  <a:pt x="9017" y="20986"/>
                </a:cubicBezTo>
                <a:cubicBezTo>
                  <a:pt x="9130" y="21256"/>
                  <a:pt x="9238" y="21478"/>
                  <a:pt x="9256" y="21478"/>
                </a:cubicBezTo>
                <a:cubicBezTo>
                  <a:pt x="9274" y="21478"/>
                  <a:pt x="9439" y="21289"/>
                  <a:pt x="9622" y="21061"/>
                </a:cubicBezTo>
                <a:cubicBezTo>
                  <a:pt x="9805" y="20833"/>
                  <a:pt x="10008" y="20597"/>
                  <a:pt x="10074" y="20535"/>
                </a:cubicBezTo>
                <a:cubicBezTo>
                  <a:pt x="10223" y="20394"/>
                  <a:pt x="10272" y="20426"/>
                  <a:pt x="10480" y="20804"/>
                </a:cubicBezTo>
                <a:cubicBezTo>
                  <a:pt x="10561" y="20952"/>
                  <a:pt x="10706" y="21195"/>
                  <a:pt x="10799" y="21343"/>
                </a:cubicBezTo>
                <a:cubicBezTo>
                  <a:pt x="10928" y="21547"/>
                  <a:pt x="10984" y="21600"/>
                  <a:pt x="11029" y="21562"/>
                </a:cubicBezTo>
                <a:cubicBezTo>
                  <a:pt x="11062" y="21535"/>
                  <a:pt x="11088" y="21495"/>
                  <a:pt x="11088" y="21471"/>
                </a:cubicBezTo>
                <a:cubicBezTo>
                  <a:pt x="11088" y="21364"/>
                  <a:pt x="11568" y="20427"/>
                  <a:pt x="11636" y="20400"/>
                </a:cubicBezTo>
                <a:cubicBezTo>
                  <a:pt x="11717" y="20369"/>
                  <a:pt x="11829" y="20481"/>
                  <a:pt x="12340" y="21111"/>
                </a:cubicBezTo>
                <a:cubicBezTo>
                  <a:pt x="12484" y="21288"/>
                  <a:pt x="12619" y="21417"/>
                  <a:pt x="12638" y="21396"/>
                </a:cubicBezTo>
                <a:cubicBezTo>
                  <a:pt x="12656" y="21375"/>
                  <a:pt x="12759" y="21077"/>
                  <a:pt x="12867" y="20732"/>
                </a:cubicBezTo>
                <a:cubicBezTo>
                  <a:pt x="12975" y="20387"/>
                  <a:pt x="13084" y="20093"/>
                  <a:pt x="13109" y="20077"/>
                </a:cubicBezTo>
                <a:cubicBezTo>
                  <a:pt x="13156" y="20048"/>
                  <a:pt x="13161" y="20051"/>
                  <a:pt x="13769" y="20538"/>
                </a:cubicBezTo>
                <a:cubicBezTo>
                  <a:pt x="13986" y="20712"/>
                  <a:pt x="14194" y="20862"/>
                  <a:pt x="14228" y="20870"/>
                </a:cubicBezTo>
                <a:cubicBezTo>
                  <a:pt x="14294" y="20886"/>
                  <a:pt x="14455" y="20185"/>
                  <a:pt x="14460" y="19858"/>
                </a:cubicBezTo>
                <a:cubicBezTo>
                  <a:pt x="14465" y="19567"/>
                  <a:pt x="14557" y="19546"/>
                  <a:pt x="14885" y="19755"/>
                </a:cubicBezTo>
                <a:cubicBezTo>
                  <a:pt x="16034" y="20489"/>
                  <a:pt x="15915" y="20499"/>
                  <a:pt x="15911" y="19648"/>
                </a:cubicBezTo>
                <a:cubicBezTo>
                  <a:pt x="15908" y="19120"/>
                  <a:pt x="15921" y="18940"/>
                  <a:pt x="15970" y="18890"/>
                </a:cubicBezTo>
                <a:cubicBezTo>
                  <a:pt x="16024" y="18836"/>
                  <a:pt x="16125" y="18869"/>
                  <a:pt x="16621" y="19103"/>
                </a:cubicBezTo>
                <a:cubicBezTo>
                  <a:pt x="16943" y="19256"/>
                  <a:pt x="17256" y="19394"/>
                  <a:pt x="17318" y="19413"/>
                </a:cubicBezTo>
                <a:cubicBezTo>
                  <a:pt x="17448" y="19454"/>
                  <a:pt x="17452" y="19490"/>
                  <a:pt x="17253" y="18753"/>
                </a:cubicBezTo>
                <a:cubicBezTo>
                  <a:pt x="17075" y="18094"/>
                  <a:pt x="17061" y="17979"/>
                  <a:pt x="17157" y="17941"/>
                </a:cubicBezTo>
                <a:cubicBezTo>
                  <a:pt x="17200" y="17925"/>
                  <a:pt x="17280" y="17932"/>
                  <a:pt x="17337" y="17960"/>
                </a:cubicBezTo>
                <a:cubicBezTo>
                  <a:pt x="17467" y="18024"/>
                  <a:pt x="17963" y="18180"/>
                  <a:pt x="18341" y="18276"/>
                </a:cubicBezTo>
                <a:cubicBezTo>
                  <a:pt x="18501" y="18317"/>
                  <a:pt x="18662" y="18362"/>
                  <a:pt x="18700" y="18377"/>
                </a:cubicBezTo>
                <a:cubicBezTo>
                  <a:pt x="18752" y="18397"/>
                  <a:pt x="18736" y="18313"/>
                  <a:pt x="18635" y="18048"/>
                </a:cubicBezTo>
                <a:cubicBezTo>
                  <a:pt x="18561" y="17852"/>
                  <a:pt x="18478" y="17654"/>
                  <a:pt x="18452" y="17606"/>
                </a:cubicBezTo>
                <a:cubicBezTo>
                  <a:pt x="18330" y="17377"/>
                  <a:pt x="18202" y="16975"/>
                  <a:pt x="18229" y="16905"/>
                </a:cubicBezTo>
                <a:cubicBezTo>
                  <a:pt x="18262" y="16819"/>
                  <a:pt x="18374" y="16820"/>
                  <a:pt x="19308" y="16933"/>
                </a:cubicBezTo>
                <a:cubicBezTo>
                  <a:pt x="19535" y="16960"/>
                  <a:pt x="19729" y="16974"/>
                  <a:pt x="19739" y="16964"/>
                </a:cubicBezTo>
                <a:cubicBezTo>
                  <a:pt x="19749" y="16954"/>
                  <a:pt x="19619" y="16702"/>
                  <a:pt x="19451" y="16403"/>
                </a:cubicBezTo>
                <a:cubicBezTo>
                  <a:pt x="19065" y="15721"/>
                  <a:pt x="19044" y="15669"/>
                  <a:pt x="19128" y="15598"/>
                </a:cubicBezTo>
                <a:cubicBezTo>
                  <a:pt x="19168" y="15565"/>
                  <a:pt x="19457" y="15533"/>
                  <a:pt x="19853" y="15517"/>
                </a:cubicBezTo>
                <a:cubicBezTo>
                  <a:pt x="20216" y="15502"/>
                  <a:pt x="20525" y="15473"/>
                  <a:pt x="20539" y="15451"/>
                </a:cubicBezTo>
                <a:cubicBezTo>
                  <a:pt x="20569" y="15401"/>
                  <a:pt x="20262" y="14980"/>
                  <a:pt x="19928" y="14615"/>
                </a:cubicBezTo>
                <a:cubicBezTo>
                  <a:pt x="19785" y="14459"/>
                  <a:pt x="19668" y="14296"/>
                  <a:pt x="19668" y="14255"/>
                </a:cubicBezTo>
                <a:cubicBezTo>
                  <a:pt x="19668" y="14151"/>
                  <a:pt x="19825" y="14077"/>
                  <a:pt x="20132" y="14035"/>
                </a:cubicBezTo>
                <a:cubicBezTo>
                  <a:pt x="20672" y="13962"/>
                  <a:pt x="21121" y="13875"/>
                  <a:pt x="21121" y="13844"/>
                </a:cubicBezTo>
                <a:cubicBezTo>
                  <a:pt x="21121" y="13814"/>
                  <a:pt x="20986" y="13681"/>
                  <a:pt x="20396" y="13124"/>
                </a:cubicBezTo>
                <a:cubicBezTo>
                  <a:pt x="20047" y="12795"/>
                  <a:pt x="20064" y="12765"/>
                  <a:pt x="20715" y="12563"/>
                </a:cubicBezTo>
                <a:cubicBezTo>
                  <a:pt x="20976" y="12482"/>
                  <a:pt x="21211" y="12396"/>
                  <a:pt x="21236" y="12372"/>
                </a:cubicBezTo>
                <a:cubicBezTo>
                  <a:pt x="21260" y="12349"/>
                  <a:pt x="21315" y="12328"/>
                  <a:pt x="21360" y="12328"/>
                </a:cubicBezTo>
                <a:cubicBezTo>
                  <a:pt x="21541" y="12328"/>
                  <a:pt x="21480" y="12225"/>
                  <a:pt x="21155" y="11981"/>
                </a:cubicBezTo>
                <a:cubicBezTo>
                  <a:pt x="20967" y="11839"/>
                  <a:pt x="20701" y="11618"/>
                  <a:pt x="20560" y="11489"/>
                </a:cubicBezTo>
                <a:lnTo>
                  <a:pt x="20303" y="11254"/>
                </a:lnTo>
                <a:lnTo>
                  <a:pt x="20945" y="10903"/>
                </a:lnTo>
                <a:cubicBezTo>
                  <a:pt x="21297" y="10710"/>
                  <a:pt x="21585" y="10541"/>
                  <a:pt x="21586" y="10527"/>
                </a:cubicBezTo>
                <a:cubicBezTo>
                  <a:pt x="21587" y="10514"/>
                  <a:pt x="21426" y="10404"/>
                  <a:pt x="21227" y="10283"/>
                </a:cubicBezTo>
                <a:cubicBezTo>
                  <a:pt x="20731" y="9982"/>
                  <a:pt x="20464" y="9783"/>
                  <a:pt x="20464" y="9710"/>
                </a:cubicBezTo>
                <a:cubicBezTo>
                  <a:pt x="20464" y="9676"/>
                  <a:pt x="20572" y="9562"/>
                  <a:pt x="20706" y="9459"/>
                </a:cubicBezTo>
                <a:cubicBezTo>
                  <a:pt x="21071" y="9178"/>
                  <a:pt x="21463" y="8788"/>
                  <a:pt x="21431" y="8736"/>
                </a:cubicBezTo>
                <a:cubicBezTo>
                  <a:pt x="21416" y="8711"/>
                  <a:pt x="21164" y="8632"/>
                  <a:pt x="20873" y="8560"/>
                </a:cubicBezTo>
                <a:cubicBezTo>
                  <a:pt x="20323" y="8424"/>
                  <a:pt x="20089" y="8330"/>
                  <a:pt x="20089" y="8250"/>
                </a:cubicBezTo>
                <a:cubicBezTo>
                  <a:pt x="20089" y="8224"/>
                  <a:pt x="20240" y="8062"/>
                  <a:pt x="20427" y="7887"/>
                </a:cubicBezTo>
                <a:cubicBezTo>
                  <a:pt x="20975" y="7372"/>
                  <a:pt x="21072" y="7269"/>
                  <a:pt x="21072" y="7217"/>
                </a:cubicBezTo>
                <a:cubicBezTo>
                  <a:pt x="21072" y="7153"/>
                  <a:pt x="20832" y="7084"/>
                  <a:pt x="20287" y="6994"/>
                </a:cubicBezTo>
                <a:cubicBezTo>
                  <a:pt x="19799" y="6914"/>
                  <a:pt x="19621" y="6859"/>
                  <a:pt x="19621" y="6784"/>
                </a:cubicBezTo>
                <a:cubicBezTo>
                  <a:pt x="19621" y="6756"/>
                  <a:pt x="19790" y="6482"/>
                  <a:pt x="19996" y="6177"/>
                </a:cubicBezTo>
                <a:lnTo>
                  <a:pt x="20371" y="5622"/>
                </a:lnTo>
                <a:lnTo>
                  <a:pt x="19646" y="5600"/>
                </a:lnTo>
                <a:cubicBezTo>
                  <a:pt x="19229" y="5587"/>
                  <a:pt x="18900" y="5554"/>
                  <a:pt x="18871" y="5525"/>
                </a:cubicBezTo>
                <a:cubicBezTo>
                  <a:pt x="18818" y="5472"/>
                  <a:pt x="18922" y="5153"/>
                  <a:pt x="19178" y="4570"/>
                </a:cubicBezTo>
                <a:cubicBezTo>
                  <a:pt x="19249" y="4407"/>
                  <a:pt x="19294" y="4259"/>
                  <a:pt x="19277" y="4241"/>
                </a:cubicBezTo>
                <a:cubicBezTo>
                  <a:pt x="19260" y="4223"/>
                  <a:pt x="18969" y="4248"/>
                  <a:pt x="18632" y="4294"/>
                </a:cubicBezTo>
                <a:cubicBezTo>
                  <a:pt x="18171" y="4358"/>
                  <a:pt x="18003" y="4363"/>
                  <a:pt x="17963" y="4322"/>
                </a:cubicBezTo>
                <a:cubicBezTo>
                  <a:pt x="17922" y="4282"/>
                  <a:pt x="17965" y="4109"/>
                  <a:pt x="18130" y="3621"/>
                </a:cubicBezTo>
                <a:cubicBezTo>
                  <a:pt x="18267" y="3216"/>
                  <a:pt x="18330" y="2960"/>
                  <a:pt x="18301" y="2941"/>
                </a:cubicBezTo>
                <a:cubicBezTo>
                  <a:pt x="18253" y="2911"/>
                  <a:pt x="17688" y="3057"/>
                  <a:pt x="17163" y="3236"/>
                </a:cubicBezTo>
                <a:cubicBezTo>
                  <a:pt x="16975" y="3299"/>
                  <a:pt x="16873" y="3316"/>
                  <a:pt x="16841" y="3283"/>
                </a:cubicBezTo>
                <a:cubicBezTo>
                  <a:pt x="16808" y="3250"/>
                  <a:pt x="16810" y="3085"/>
                  <a:pt x="16850" y="2769"/>
                </a:cubicBezTo>
                <a:cubicBezTo>
                  <a:pt x="16882" y="2514"/>
                  <a:pt x="16920" y="2216"/>
                  <a:pt x="16934" y="2105"/>
                </a:cubicBezTo>
                <a:cubicBezTo>
                  <a:pt x="16951" y="1968"/>
                  <a:pt x="16943" y="1901"/>
                  <a:pt x="16906" y="1901"/>
                </a:cubicBezTo>
                <a:cubicBezTo>
                  <a:pt x="16876" y="1901"/>
                  <a:pt x="16587" y="2024"/>
                  <a:pt x="16264" y="2171"/>
                </a:cubicBezTo>
                <a:cubicBezTo>
                  <a:pt x="15935" y="2321"/>
                  <a:pt x="15662" y="2420"/>
                  <a:pt x="15641" y="2396"/>
                </a:cubicBezTo>
                <a:cubicBezTo>
                  <a:pt x="15599" y="2348"/>
                  <a:pt x="15495" y="1461"/>
                  <a:pt x="15495" y="1156"/>
                </a:cubicBezTo>
                <a:cubicBezTo>
                  <a:pt x="15496" y="1045"/>
                  <a:pt x="15475" y="955"/>
                  <a:pt x="15452" y="955"/>
                </a:cubicBezTo>
                <a:cubicBezTo>
                  <a:pt x="15429" y="955"/>
                  <a:pt x="15164" y="1147"/>
                  <a:pt x="14860" y="1381"/>
                </a:cubicBezTo>
                <a:cubicBezTo>
                  <a:pt x="14556" y="1616"/>
                  <a:pt x="14292" y="1807"/>
                  <a:pt x="14274" y="1807"/>
                </a:cubicBezTo>
                <a:cubicBezTo>
                  <a:pt x="14218" y="1807"/>
                  <a:pt x="14149" y="1696"/>
                  <a:pt x="14116" y="1547"/>
                </a:cubicBezTo>
                <a:cubicBezTo>
                  <a:pt x="14039" y="1197"/>
                  <a:pt x="13833" y="481"/>
                  <a:pt x="13809" y="482"/>
                </a:cubicBezTo>
                <a:cubicBezTo>
                  <a:pt x="13795" y="483"/>
                  <a:pt x="13594" y="654"/>
                  <a:pt x="13363" y="864"/>
                </a:cubicBezTo>
                <a:cubicBezTo>
                  <a:pt x="12855" y="1326"/>
                  <a:pt x="12779" y="1373"/>
                  <a:pt x="12706" y="1272"/>
                </a:cubicBezTo>
                <a:cubicBezTo>
                  <a:pt x="12676" y="1231"/>
                  <a:pt x="12539" y="952"/>
                  <a:pt x="12399" y="652"/>
                </a:cubicBezTo>
                <a:cubicBezTo>
                  <a:pt x="12259" y="351"/>
                  <a:pt x="12130" y="110"/>
                  <a:pt x="12114" y="116"/>
                </a:cubicBezTo>
                <a:cubicBezTo>
                  <a:pt x="12097" y="122"/>
                  <a:pt x="11899" y="364"/>
                  <a:pt x="11674" y="658"/>
                </a:cubicBezTo>
                <a:cubicBezTo>
                  <a:pt x="11351" y="1078"/>
                  <a:pt x="11252" y="1181"/>
                  <a:pt x="11202" y="1140"/>
                </a:cubicBezTo>
                <a:cubicBezTo>
                  <a:pt x="11168" y="1111"/>
                  <a:pt x="11058" y="934"/>
                  <a:pt x="10958" y="745"/>
                </a:cubicBezTo>
                <a:cubicBezTo>
                  <a:pt x="10857" y="557"/>
                  <a:pt x="10709" y="312"/>
                  <a:pt x="10629" y="200"/>
                </a:cubicBezTo>
                <a:lnTo>
                  <a:pt x="10483" y="0"/>
                </a:lnTo>
                <a:close/>
              </a:path>
            </a:pathLst>
          </a:custGeom>
          <a:ln w="12700">
            <a:miter lim="400000"/>
          </a:ln>
          <a:effectLst>
            <a:outerShdw blurRad="63500" dist="25400" dir="5400000" rotWithShape="0">
              <a:srgbClr val="000000">
                <a:alpha val="50000"/>
              </a:srgbClr>
            </a:outerShdw>
          </a:effectLst>
        </p:spPr>
      </p:pic>
      <p:sp>
        <p:nvSpPr>
          <p:cNvPr id="142" name="Now…"/>
          <p:cNvSpPr txBox="1"/>
          <p:nvPr/>
        </p:nvSpPr>
        <p:spPr>
          <a:xfrm rot="20760000">
            <a:off x="594798" y="4026575"/>
            <a:ext cx="2449972" cy="13587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4500">
                <a:latin typeface="Rockwell"/>
                <a:ea typeface="Rockwell"/>
                <a:cs typeface="Rockwell"/>
                <a:sym typeface="Rockwell"/>
              </a:defRPr>
            </a:pPr>
            <a:r>
              <a:t>Now </a:t>
            </a:r>
          </a:p>
          <a:p>
            <a:pPr>
              <a:defRPr sz="4500">
                <a:latin typeface="Rockwell"/>
                <a:ea typeface="Rockwell"/>
                <a:cs typeface="Rockwell"/>
                <a:sym typeface="Rockwell"/>
              </a:defRPr>
            </a:pPr>
            <a:r>
              <a:t>Casting</a:t>
            </a:r>
          </a:p>
        </p:txBody>
      </p:sp>
      <p:sp>
        <p:nvSpPr>
          <p:cNvPr id="143" name="bLENDED FAMILY"/>
          <p:cNvSpPr txBox="1"/>
          <p:nvPr/>
        </p:nvSpPr>
        <p:spPr>
          <a:xfrm>
            <a:off x="-249353" y="9340"/>
            <a:ext cx="13637564" cy="3302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>
            <a:lvl1pPr defTabSz="461518">
              <a:defRPr sz="10191" b="0">
                <a:solidFill>
                  <a:schemeClr val="accent6">
                    <a:hueOff val="-146070"/>
                    <a:satOff val="-10048"/>
                    <a:lumOff val="-30626"/>
                  </a:schemeClr>
                </a:solidFill>
                <a:latin typeface="A Love of Thunder"/>
                <a:ea typeface="A Love of Thunder"/>
                <a:cs typeface="A Love of Thunder"/>
                <a:sym typeface="A Love of Thunder"/>
              </a:defRPr>
            </a:lvl1pPr>
          </a:lstStyle>
          <a:p>
            <a:r>
              <a:rPr lang="en-US" dirty="0"/>
              <a:t>BLENDED</a:t>
            </a:r>
            <a:r>
              <a:rPr dirty="0"/>
              <a:t> FAMILY</a:t>
            </a:r>
          </a:p>
        </p:txBody>
      </p:sp>
      <p:pic>
        <p:nvPicPr>
          <p:cNvPr id="144" name="4e451ae8600a6f55878e29632454b539_big-family-clipart-25369-big-family-picture-clipart_736-621.jpeg" descr="4e451ae8600a6f55878e29632454b539_big-family-clipart-25369-big-family-picture-clipart_736-621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9683488" y="3790509"/>
            <a:ext cx="2987854" cy="2521002"/>
          </a:xfrm>
          <a:prstGeom prst="rect">
            <a:avLst/>
          </a:prstGeom>
          <a:ln w="25400">
            <a:solidFill>
              <a:srgbClr val="F3F7F5"/>
            </a:solidFill>
            <a:miter lim="400000"/>
          </a:ln>
          <a:effectLst>
            <a:outerShdw blurRad="50800" dist="25400" dir="3600000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55</Words>
  <Application>Microsoft Macintosh PowerPoint</Application>
  <PresentationFormat>Custom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A Love of Thunder</vt:lpstr>
      <vt:lpstr>Avenir Book</vt:lpstr>
      <vt:lpstr>Avenir Heavy</vt:lpstr>
      <vt:lpstr>Helvetica Light</vt:lpstr>
      <vt:lpstr>Helvetica Neue</vt:lpstr>
      <vt:lpstr>Helvetica Neue Light</vt:lpstr>
      <vt:lpstr>Helvetica Neue Medium</vt:lpstr>
      <vt:lpstr>Helvetica Neue Thin</vt:lpstr>
      <vt:lpstr>Rockwell</vt:lpstr>
      <vt:lpstr>White</vt:lpstr>
      <vt:lpstr>BIGGEST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BIGGEST</dc:title>
  <cp:lastModifiedBy>Microsoft Office User</cp:lastModifiedBy>
  <cp:revision>2</cp:revision>
  <dcterms:modified xsi:type="dcterms:W3CDTF">2018-09-04T21:24:58Z</dcterms:modified>
</cp:coreProperties>
</file>