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34475" cy="12179300" type="ledger"/>
  <p:notesSz cx="6858000" cy="9144000"/>
  <p:defaultTextStyle>
    <a:defPPr>
      <a:defRPr lang="en-US"/>
    </a:defPPr>
    <a:lvl1pPr marL="0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56" y="-90"/>
      </p:cViewPr>
      <p:guideLst>
        <p:guide orient="horz" pos="3836"/>
        <p:guide pos="287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9"/>
            <a:ext cx="7764304" cy="26106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3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6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2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66870" y="651255"/>
            <a:ext cx="1541443" cy="138539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544" y="651255"/>
            <a:ext cx="4472087" cy="138539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7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4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543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1549" y="3789116"/>
            <a:ext cx="3006765" cy="1071609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0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5" y="2726246"/>
            <a:ext cx="4035979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5" y="3862416"/>
            <a:ext cx="4035979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8" y="2726246"/>
            <a:ext cx="4037564" cy="1136170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8945" indent="0">
              <a:buNone/>
              <a:defRPr sz="2700" b="1"/>
            </a:lvl2pPr>
            <a:lvl3pPr marL="1217889" indent="0">
              <a:buNone/>
              <a:defRPr sz="2400" b="1"/>
            </a:lvl3pPr>
            <a:lvl4pPr marL="1826834" indent="0">
              <a:buNone/>
              <a:defRPr sz="2100" b="1"/>
            </a:lvl4pPr>
            <a:lvl5pPr marL="2435779" indent="0">
              <a:buNone/>
              <a:defRPr sz="2100" b="1"/>
            </a:lvl5pPr>
            <a:lvl6pPr marL="3044723" indent="0">
              <a:buNone/>
              <a:defRPr sz="2100" b="1"/>
            </a:lvl6pPr>
            <a:lvl7pPr marL="3653668" indent="0">
              <a:buNone/>
              <a:defRPr sz="2100" b="1"/>
            </a:lvl7pPr>
            <a:lvl8pPr marL="4262613" indent="0">
              <a:buNone/>
              <a:defRPr sz="2100" b="1"/>
            </a:lvl8pPr>
            <a:lvl9pPr marL="487155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8" y="3862416"/>
            <a:ext cx="4037564" cy="701719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37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57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82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7"/>
            <a:ext cx="3005180" cy="206371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6" y="484917"/>
            <a:ext cx="5106426" cy="10394696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2"/>
            <a:ext cx="3005180" cy="8330981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1"/>
            <a:ext cx="5480685" cy="1006485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4300"/>
            </a:lvl1pPr>
            <a:lvl2pPr marL="608945" indent="0">
              <a:buNone/>
              <a:defRPr sz="3700"/>
            </a:lvl2pPr>
            <a:lvl3pPr marL="1217889" indent="0">
              <a:buNone/>
              <a:defRPr sz="3200"/>
            </a:lvl3pPr>
            <a:lvl4pPr marL="1826834" indent="0">
              <a:buNone/>
              <a:defRPr sz="2700"/>
            </a:lvl4pPr>
            <a:lvl5pPr marL="2435779" indent="0">
              <a:buNone/>
              <a:defRPr sz="2700"/>
            </a:lvl5pPr>
            <a:lvl6pPr marL="3044723" indent="0">
              <a:buNone/>
              <a:defRPr sz="2700"/>
            </a:lvl6pPr>
            <a:lvl7pPr marL="3653668" indent="0">
              <a:buNone/>
              <a:defRPr sz="2700"/>
            </a:lvl7pPr>
            <a:lvl8pPr marL="4262613" indent="0">
              <a:buNone/>
              <a:defRPr sz="2700"/>
            </a:lvl8pPr>
            <a:lvl9pPr marL="487155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6"/>
            <a:ext cx="5480685" cy="1429375"/>
          </a:xfrm>
        </p:spPr>
        <p:txBody>
          <a:bodyPr/>
          <a:lstStyle>
            <a:lvl1pPr marL="0" indent="0">
              <a:buNone/>
              <a:defRPr sz="1900"/>
            </a:lvl1pPr>
            <a:lvl2pPr marL="608945" indent="0">
              <a:buNone/>
              <a:defRPr sz="1600"/>
            </a:lvl2pPr>
            <a:lvl3pPr marL="1217889" indent="0">
              <a:buNone/>
              <a:defRPr sz="1300"/>
            </a:lvl3pPr>
            <a:lvl4pPr marL="1826834" indent="0">
              <a:buNone/>
              <a:defRPr sz="1200"/>
            </a:lvl4pPr>
            <a:lvl5pPr marL="2435779" indent="0">
              <a:buNone/>
              <a:defRPr sz="1200"/>
            </a:lvl5pPr>
            <a:lvl6pPr marL="3044723" indent="0">
              <a:buNone/>
              <a:defRPr sz="1200"/>
            </a:lvl6pPr>
            <a:lvl7pPr marL="3653668" indent="0">
              <a:buNone/>
              <a:defRPr sz="1200"/>
            </a:lvl7pPr>
            <a:lvl8pPr marL="4262613" indent="0">
              <a:buNone/>
              <a:defRPr sz="1200"/>
            </a:lvl8pPr>
            <a:lvl9pPr marL="487155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00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3"/>
          </a:xfrm>
          <a:prstGeom prst="rect">
            <a:avLst/>
          </a:prstGeom>
        </p:spPr>
        <p:txBody>
          <a:bodyPr vert="horz" lIns="121789" tIns="60894" rIns="121789" bIns="6089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121789" tIns="60894" rIns="121789" bIns="6089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046FD-4192-4018-B080-D8C05E231BF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121789" tIns="60894" rIns="121789" bIns="60894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D8D93-FCA0-42AC-A66C-705F7AE1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49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7889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709" indent="-456709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89535" indent="-380590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6763" y="298450"/>
            <a:ext cx="10591799" cy="202988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OPEN CASTING CALL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031" y="2432050"/>
            <a:ext cx="7103212" cy="10095137"/>
          </a:xfrm>
          <a:effectLst>
            <a:softEdge rad="1270000"/>
          </a:effectLst>
        </p:spPr>
      </p:pic>
      <p:sp>
        <p:nvSpPr>
          <p:cNvPr id="5" name="TextBox 4"/>
          <p:cNvSpPr txBox="1"/>
          <p:nvPr/>
        </p:nvSpPr>
        <p:spPr>
          <a:xfrm>
            <a:off x="-2138363" y="5022850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9068" y="3693934"/>
            <a:ext cx="5943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Saturday, May 19th </a:t>
            </a:r>
          </a:p>
          <a:p>
            <a:pPr algn="ctr"/>
            <a:r>
              <a:rPr lang="en-US" sz="5400" baseline="300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10AM-4PM</a:t>
            </a:r>
            <a:endParaRPr lang="en-US" sz="540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algn="ctr"/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Maude Cobb Convention Center</a:t>
            </a:r>
          </a:p>
          <a:p>
            <a:pPr algn="ct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100 </a:t>
            </a:r>
            <a:r>
              <a:rPr lang="en-US" sz="2000" dirty="0">
                <a:solidFill>
                  <a:schemeClr val="bg1">
                    <a:lumMod val="9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Grand Blvd, Longview, TX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75604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039" y="2432050"/>
            <a:ext cx="865265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EraLight Studios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of East Texas is seeking talent for upcoming productions in the 2018 season.</a:t>
            </a:r>
          </a:p>
          <a:p>
            <a:endParaRPr 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039" y="6546850"/>
            <a:ext cx="54780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Open to actors of </a:t>
            </a:r>
            <a:r>
              <a:rPr lang="en-US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ALL </a:t>
            </a:r>
            <a:r>
              <a:rPr lang="en-US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ages</a:t>
            </a:r>
            <a:r>
              <a:rPr lang="en-US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ALL levels of experience</a:t>
            </a:r>
            <a:r>
              <a:rPr lang="en-US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Please </a:t>
            </a:r>
            <a:r>
              <a:rPr lang="en-US" sz="20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prepare a short monologue. </a:t>
            </a:r>
          </a:p>
          <a:p>
            <a:r>
              <a:rPr lang="en-US" sz="20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Headshots and resumes preferred </a:t>
            </a:r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but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not </a:t>
            </a:r>
            <a:r>
              <a:rPr lang="en-US" sz="20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required</a:t>
            </a:r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We are also accepting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video submissions by email. </a:t>
            </a:r>
          </a:p>
          <a:p>
            <a:endParaRPr lang="en-US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15" y="11422292"/>
            <a:ext cx="324459" cy="32445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9039" y="10347414"/>
            <a:ext cx="42979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For more information,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Call (903) 471-4267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Email: EraLightStudios@gmail.com</a:t>
            </a:r>
            <a:endParaRPr lang="en-US" sz="2000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237" y="10347414"/>
            <a:ext cx="2590800" cy="18505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56374" y="11423463"/>
            <a:ext cx="3834704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Facebook.com/</a:t>
            </a:r>
            <a:r>
              <a:rPr lang="en-US" sz="1900" dirty="0" err="1" smtClean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EraLightStudios</a:t>
            </a:r>
            <a:r>
              <a:rPr lang="en-US" sz="1900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  <a:cs typeface="Times New Roman" panose="02020603050405020304" pitchFamily="18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26836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85</Words>
  <Application>Microsoft Office PowerPoint</Application>
  <PresentationFormat>Ledger Paper (11x17 in)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OPEN CASTING CALL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Arianna Berry</dc:creator>
  <cp:lastModifiedBy>Arianna Berry</cp:lastModifiedBy>
  <cp:revision>11</cp:revision>
  <dcterms:created xsi:type="dcterms:W3CDTF">2018-05-08T18:20:22Z</dcterms:created>
  <dcterms:modified xsi:type="dcterms:W3CDTF">2018-05-08T20:40:14Z</dcterms:modified>
</cp:coreProperties>
</file>