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34475" cy="12179300" type="ledger"/>
  <p:notesSz cx="6858000" cy="9144000"/>
  <p:defaultTextStyle>
    <a:defPPr>
      <a:defRPr lang="en-US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956" y="-90"/>
      </p:cViewPr>
      <p:guideLst>
        <p:guide orient="horz" pos="3836"/>
        <p:guide pos="28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3783479"/>
            <a:ext cx="7764304" cy="261065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71" y="6901603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6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2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66870" y="651255"/>
            <a:ext cx="1541443" cy="138539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544" y="651255"/>
            <a:ext cx="4472087" cy="138539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7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2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61" y="7826329"/>
            <a:ext cx="7764304" cy="2418944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61" y="5162108"/>
            <a:ext cx="7764304" cy="2664221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4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543" y="3789116"/>
            <a:ext cx="3006765" cy="1071609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1549" y="3789116"/>
            <a:ext cx="3006765" cy="1071609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0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5" y="2726246"/>
            <a:ext cx="4035979" cy="113617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5" y="3862416"/>
            <a:ext cx="4035979" cy="701719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188" y="2726246"/>
            <a:ext cx="4037564" cy="113617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188" y="3862416"/>
            <a:ext cx="4037564" cy="701719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7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5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82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4917"/>
            <a:ext cx="3005180" cy="2063715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326" y="484917"/>
            <a:ext cx="5106426" cy="10394696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24" y="2548632"/>
            <a:ext cx="3005180" cy="833098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421" y="8525511"/>
            <a:ext cx="5480685" cy="1006485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0421" y="1088243"/>
            <a:ext cx="5480685" cy="7307580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0421" y="9531996"/>
            <a:ext cx="5480685" cy="142937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0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841838"/>
            <a:ext cx="8221028" cy="8037775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24" y="11288408"/>
            <a:ext cx="2131378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046FD-4192-4018-B080-D8C05E231BF4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0946" y="11288408"/>
            <a:ext cx="2892584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374" y="11288408"/>
            <a:ext cx="2131378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D8D93-FCA0-42AC-A66C-705F7AE1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9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6763" y="298450"/>
            <a:ext cx="10591799" cy="2029883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OPEN CASTING CALL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" panose="020B0400000000000000" pitchFamily="34" charset="-128"/>
              <a:ea typeface="Yu Gothic" panose="020B04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031" y="2432050"/>
            <a:ext cx="7103212" cy="10095137"/>
          </a:xfrm>
          <a:effectLst>
            <a:softEdge rad="1270000"/>
          </a:effectLst>
        </p:spPr>
      </p:pic>
      <p:sp>
        <p:nvSpPr>
          <p:cNvPr id="5" name="TextBox 4"/>
          <p:cNvSpPr txBox="1"/>
          <p:nvPr/>
        </p:nvSpPr>
        <p:spPr>
          <a:xfrm>
            <a:off x="-2138363" y="502285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9068" y="3693934"/>
            <a:ext cx="5943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Saturday, May 19th </a:t>
            </a:r>
          </a:p>
          <a:p>
            <a:pPr algn="ctr"/>
            <a:r>
              <a:rPr lang="en-US" sz="5400" baseline="30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10AM-4PM</a:t>
            </a:r>
            <a:endParaRPr lang="en-US" sz="54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" panose="020B0400000000000000" pitchFamily="34" charset="-128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Maude Cobb Convention Center</a:t>
            </a:r>
          </a:p>
          <a:p>
            <a:pPr algn="ctr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100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Grand Blvd, Longview, TX </a:t>
            </a: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75604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9039" y="2432050"/>
            <a:ext cx="865265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EraLight Studios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of East Texas is seeking talent for upcoming productions in the 2018 season.</a:t>
            </a:r>
          </a:p>
          <a:p>
            <a:endParaRPr lang="en-US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039" y="6546850"/>
            <a:ext cx="54780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Open to actors of </a:t>
            </a:r>
            <a:r>
              <a:rPr lang="en-US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ALL </a:t>
            </a:r>
            <a:r>
              <a:rPr lang="en-US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ages</a:t>
            </a:r>
            <a:r>
              <a:rPr lang="en-US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ALL levels of experience</a:t>
            </a:r>
            <a:r>
              <a:rPr lang="en-US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Please </a:t>
            </a:r>
            <a:r>
              <a:rPr lang="en-US" sz="20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prepare a short monologue. </a:t>
            </a:r>
          </a:p>
          <a:p>
            <a:r>
              <a:rPr lang="en-US" sz="20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Headshots and resumes preferred </a:t>
            </a:r>
            <a:r>
              <a:rPr lang="en-US" sz="2000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but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not </a:t>
            </a:r>
            <a:r>
              <a:rPr lang="en-US" sz="20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required</a:t>
            </a:r>
            <a:r>
              <a:rPr lang="en-US" sz="2000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We are also accepting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video submissions by email. </a:t>
            </a:r>
          </a:p>
          <a:p>
            <a:endParaRPr lang="en-US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15" y="11422292"/>
            <a:ext cx="324459" cy="32445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9039" y="10347414"/>
            <a:ext cx="42979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For more information,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Call (903) 471-4267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Email: EraLightStudios@gmail.com</a:t>
            </a:r>
            <a:endParaRPr lang="en-US" sz="2000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237" y="10347414"/>
            <a:ext cx="2590800" cy="185057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56374" y="11423463"/>
            <a:ext cx="383470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Facebook.com/</a:t>
            </a:r>
            <a:r>
              <a:rPr lang="en-US" sz="1900" dirty="0" err="1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EraLightStudios</a:t>
            </a:r>
            <a:r>
              <a:rPr lang="en-US" sz="19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Times New Roman" panose="02020603050405020304" pitchFamily="18" charset="0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26836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85</Words>
  <Application>Microsoft Office PowerPoint</Application>
  <PresentationFormat>Ledger Paper (11x17 in)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OPEN CASTING CALL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Arianna Berry</dc:creator>
  <cp:lastModifiedBy>Arianna Berry</cp:lastModifiedBy>
  <cp:revision>11</cp:revision>
  <dcterms:created xsi:type="dcterms:W3CDTF">2018-05-08T18:20:22Z</dcterms:created>
  <dcterms:modified xsi:type="dcterms:W3CDTF">2018-05-08T20:40:14Z</dcterms:modified>
</cp:coreProperties>
</file>