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287000" cy="15430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2698" y="10"/>
      </p:cViewPr>
      <p:guideLst>
        <p:guide orient="horz" pos="48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332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50672" y="2233725"/>
            <a:ext cx="9585600" cy="6157800"/>
          </a:xfrm>
          <a:prstGeom prst="rect">
            <a:avLst/>
          </a:prstGeom>
        </p:spPr>
        <p:txBody>
          <a:bodyPr spcFirstLastPara="1" wrap="square" lIns="176925" tIns="176925" rIns="176925" bIns="176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50663" y="8502375"/>
            <a:ext cx="9585600" cy="23778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50663" y="3318375"/>
            <a:ext cx="9585600" cy="5890500"/>
          </a:xfrm>
          <a:prstGeom prst="rect">
            <a:avLst/>
          </a:prstGeom>
        </p:spPr>
        <p:txBody>
          <a:bodyPr spcFirstLastPara="1" wrap="square" lIns="176925" tIns="176925" rIns="176925" bIns="176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50663" y="9456675"/>
            <a:ext cx="9585600" cy="39024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45085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marL="914400" lvl="1" indent="-40005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40005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marL="2286000" lvl="4" indent="-40005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marL="2743200" lvl="5" indent="-40005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marL="3200400" lvl="6" indent="-40005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marL="3657600" lvl="7" indent="-40005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marL="4114800" lvl="8" indent="-40005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50663" y="6452550"/>
            <a:ext cx="9585600" cy="25254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50663" y="1335075"/>
            <a:ext cx="9585600" cy="17181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50663" y="3457425"/>
            <a:ext cx="9585600" cy="102492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marL="914400" lvl="1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marL="2286000" lvl="4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marL="2743200" lvl="5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marL="3200400" lvl="6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marL="3657600" lvl="7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marL="4114800" lvl="8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50663" y="1335075"/>
            <a:ext cx="9585600" cy="17181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50663" y="3457425"/>
            <a:ext cx="4500000" cy="102492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436450" y="3457425"/>
            <a:ext cx="4500000" cy="102492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50663" y="1335075"/>
            <a:ext cx="9585600" cy="17181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50663" y="1666800"/>
            <a:ext cx="3159000" cy="2267100"/>
          </a:xfrm>
          <a:prstGeom prst="rect">
            <a:avLst/>
          </a:prstGeom>
        </p:spPr>
        <p:txBody>
          <a:bodyPr spcFirstLastPara="1" wrap="square" lIns="176925" tIns="176925" rIns="176925" bIns="1769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50663" y="4168800"/>
            <a:ext cx="3159000" cy="95382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51531" y="1350450"/>
            <a:ext cx="7163700" cy="122727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75"/>
            <a:ext cx="5143500" cy="154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76925" tIns="176925" rIns="176925" bIns="176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8688" y="3699525"/>
            <a:ext cx="4550700" cy="4446900"/>
          </a:xfrm>
          <a:prstGeom prst="rect">
            <a:avLst/>
          </a:prstGeom>
        </p:spPr>
        <p:txBody>
          <a:bodyPr spcFirstLastPara="1" wrap="square" lIns="176925" tIns="176925" rIns="176925" bIns="176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8688" y="8409225"/>
            <a:ext cx="4550700" cy="3705300"/>
          </a:xfrm>
          <a:prstGeom prst="rect">
            <a:avLst/>
          </a:prstGeom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556938" y="2172225"/>
            <a:ext cx="4316700" cy="110853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marL="914400" lvl="1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marL="1371600" lvl="2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marL="1828800" lvl="3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marL="2286000" lvl="4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marL="2743200" lvl="5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marL="3200400" lvl="6" indent="-40005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marL="3657600" lvl="7" indent="-40005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marL="4114800" lvl="8" indent="-40005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50663" y="12691725"/>
            <a:ext cx="6748800" cy="18153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1335075"/>
            <a:ext cx="9585600" cy="1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25" tIns="176925" rIns="176925" bIns="176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3457425"/>
            <a:ext cx="9585600" cy="102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25" tIns="176925" rIns="176925" bIns="176925" anchor="t" anchorCtr="0">
            <a:normAutofit/>
          </a:bodyPr>
          <a:lstStyle>
            <a:lvl1pPr marL="457200" lvl="0" indent="-450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1pPr>
            <a:lvl2pPr marL="914400" lvl="1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2pPr>
            <a:lvl3pPr marL="1371600" lvl="2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3pPr>
            <a:lvl4pPr marL="1828800" lvl="3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4pPr>
            <a:lvl5pPr marL="2286000" lvl="4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5pPr>
            <a:lvl6pPr marL="2743200" lvl="5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6pPr>
            <a:lvl7pPr marL="3200400" lvl="6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7pPr>
            <a:lvl8pPr marL="3657600" lvl="7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8pPr>
            <a:lvl9pPr marL="4114800" lvl="8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13989650"/>
            <a:ext cx="617400" cy="11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6925" tIns="176925" rIns="176925" bIns="176925" anchor="ctr" anchorCtr="0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287001" cy="1568451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164800" y="4127953"/>
            <a:ext cx="6348600" cy="7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A61C00"/>
                </a:solidFill>
              </a:rPr>
              <a:t>DID A FAMILY MEMBER:</a:t>
            </a:r>
            <a:endParaRPr sz="3700">
              <a:solidFill>
                <a:srgbClr val="A61C0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4425" y="13904550"/>
            <a:ext cx="5277000" cy="2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A61C00"/>
                </a:solidFill>
              </a:rPr>
              <a:t>Contact: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A61C00"/>
                </a:solidFill>
              </a:rPr>
              <a:t>simon@relativejustice.tv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</a:rPr>
              <a:t>(404) 647-4213</a:t>
            </a:r>
            <a:endParaRPr sz="3200" b="1" dirty="0">
              <a:solidFill>
                <a:schemeClr val="tx1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77136" y="4922949"/>
            <a:ext cx="642462" cy="71074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4918983" y="5103561"/>
            <a:ext cx="6339300" cy="36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980000"/>
                </a:solidFill>
              </a:rPr>
              <a:t>Steal your stimulus check?</a:t>
            </a:r>
            <a:endParaRPr sz="2900">
              <a:solidFill>
                <a:srgbClr val="980000"/>
              </a:solidFill>
            </a:endParaRPr>
          </a:p>
          <a:p>
            <a:pPr marL="0" lvl="0" indent="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980000"/>
                </a:solidFill>
              </a:rPr>
              <a:t>Owe you money?</a:t>
            </a:r>
            <a:endParaRPr sz="2900">
              <a:solidFill>
                <a:srgbClr val="980000"/>
              </a:solidFill>
            </a:endParaRPr>
          </a:p>
          <a:p>
            <a:pPr marL="0" lvl="0" indent="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980000"/>
                </a:solidFill>
              </a:rPr>
              <a:t>Steal your inheritance?</a:t>
            </a:r>
            <a:endParaRPr sz="2900">
              <a:solidFill>
                <a:srgbClr val="980000"/>
              </a:solidFill>
            </a:endParaRPr>
          </a:p>
          <a:p>
            <a:pPr marL="0" lvl="0" indent="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980000"/>
                </a:solidFill>
              </a:rPr>
              <a:t>Destroy your property?</a:t>
            </a:r>
            <a:endParaRPr sz="2900">
              <a:solidFill>
                <a:srgbClr val="980000"/>
              </a:solidFill>
            </a:endParaRPr>
          </a:p>
          <a:p>
            <a:pPr marL="0" lvl="0" indent="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980000"/>
                </a:solidFill>
              </a:rPr>
              <a:t>Are you being sued by family?</a:t>
            </a:r>
            <a:endParaRPr sz="2900">
              <a:solidFill>
                <a:srgbClr val="980000"/>
              </a:solidFill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4802" y="5667357"/>
            <a:ext cx="642462" cy="710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4814" y="6411715"/>
            <a:ext cx="642462" cy="710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4802" y="7122500"/>
            <a:ext cx="642462" cy="710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4814" y="7900514"/>
            <a:ext cx="642462" cy="710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Simon Relford</cp:lastModifiedBy>
  <cp:revision>1</cp:revision>
  <dcterms:modified xsi:type="dcterms:W3CDTF">2022-04-26T14:59:37Z</dcterms:modified>
</cp:coreProperties>
</file>